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25"/>
  </p:notesMasterIdLst>
  <p:handoutMasterIdLst>
    <p:handoutMasterId r:id="rId26"/>
  </p:handoutMasterIdLst>
  <p:sldIdLst>
    <p:sldId id="2147477385" r:id="rId10"/>
    <p:sldId id="2147477388" r:id="rId11"/>
    <p:sldId id="2147477394" r:id="rId12"/>
    <p:sldId id="687" r:id="rId13"/>
    <p:sldId id="2076136813" r:id="rId14"/>
    <p:sldId id="2147477392" r:id="rId15"/>
    <p:sldId id="2147477393" r:id="rId16"/>
    <p:sldId id="2147477395" r:id="rId17"/>
    <p:sldId id="2147477396" r:id="rId18"/>
    <p:sldId id="2147477397" r:id="rId19"/>
    <p:sldId id="2147477398" r:id="rId20"/>
    <p:sldId id="2147477399" r:id="rId21"/>
    <p:sldId id="2147477400" r:id="rId22"/>
    <p:sldId id="2147477285" r:id="rId23"/>
    <p:sldId id="2147477402" r:id="rId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147477385"/>
            <p14:sldId id="2147477388"/>
            <p14:sldId id="2147477394"/>
            <p14:sldId id="687"/>
            <p14:sldId id="2076136813"/>
            <p14:sldId id="2147477392"/>
            <p14:sldId id="2147477393"/>
            <p14:sldId id="2147477395"/>
            <p14:sldId id="2147477396"/>
            <p14:sldId id="2147477397"/>
            <p14:sldId id="2147477398"/>
            <p14:sldId id="2147477399"/>
            <p14:sldId id="2147477400"/>
          </p14:sldIdLst>
        </p14:section>
        <p14:section name="Summary" id="{9560B6D6-55B3-4C59-A354-8B51072ABE61}">
          <p14:sldIdLst>
            <p14:sldId id="2147477285"/>
          </p14:sldIdLst>
        </p14:section>
        <p14:section name="Resources" id="{23D66856-C01F-4C91-A681-EBD31A57918F}">
          <p14:sldIdLst>
            <p14:sldId id="2147477402"/>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357A5D-FE63-4E40-AB51-02A8B4945A78}" v="1506" dt="2023-02-01T18:29:46.1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22" autoAdjust="0"/>
  </p:normalViewPr>
  <p:slideViewPr>
    <p:cSldViewPr snapToGrid="0">
      <p:cViewPr varScale="1">
        <p:scale>
          <a:sx n="53" d="100"/>
          <a:sy n="53" d="100"/>
        </p:scale>
        <p:origin x="1152" y="52"/>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8/10/relationships/authors" Target="authors.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presProps" Target="presProp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15013093-79AF-4871-95D6-038AA22C98D6}"/>
    <pc:docChg chg="undo custSel addSld delSld modSld delSection modSection">
      <pc:chgData name="Bob Ward" userId="6da7c2dd-8e2e-469f-a216-c384312e2a2d" providerId="ADAL" clId="{15013093-79AF-4871-95D6-038AA22C98D6}" dt="2023-01-10T20:12:32.461" v="844" actId="20577"/>
      <pc:docMkLst>
        <pc:docMk/>
      </pc:docMkLst>
      <pc:sldChg chg="del">
        <pc:chgData name="Bob Ward" userId="6da7c2dd-8e2e-469f-a216-c384312e2a2d" providerId="ADAL" clId="{15013093-79AF-4871-95D6-038AA22C98D6}" dt="2023-01-10T20:08:57.519" v="687" actId="47"/>
        <pc:sldMkLst>
          <pc:docMk/>
          <pc:sldMk cId="538585780" sldId="276"/>
        </pc:sldMkLst>
      </pc:sldChg>
      <pc:sldChg chg="del">
        <pc:chgData name="Bob Ward" userId="6da7c2dd-8e2e-469f-a216-c384312e2a2d" providerId="ADAL" clId="{15013093-79AF-4871-95D6-038AA22C98D6}" dt="2023-01-10T20:09:46.017" v="769" actId="47"/>
        <pc:sldMkLst>
          <pc:docMk/>
          <pc:sldMk cId="4157747561" sldId="11114"/>
        </pc:sldMkLst>
      </pc:sldChg>
      <pc:sldChg chg="del">
        <pc:chgData name="Bob Ward" userId="6da7c2dd-8e2e-469f-a216-c384312e2a2d" providerId="ADAL" clId="{15013093-79AF-4871-95D6-038AA22C98D6}" dt="2023-01-10T20:08:56.509" v="684" actId="47"/>
        <pc:sldMkLst>
          <pc:docMk/>
          <pc:sldMk cId="1074979928" sldId="2076136683"/>
        </pc:sldMkLst>
      </pc:sldChg>
      <pc:sldChg chg="del">
        <pc:chgData name="Bob Ward" userId="6da7c2dd-8e2e-469f-a216-c384312e2a2d" providerId="ADAL" clId="{15013093-79AF-4871-95D6-038AA22C98D6}" dt="2023-01-10T20:09:27.883" v="723" actId="47"/>
        <pc:sldMkLst>
          <pc:docMk/>
          <pc:sldMk cId="4220055585" sldId="2076136684"/>
        </pc:sldMkLst>
      </pc:sldChg>
      <pc:sldChg chg="del">
        <pc:chgData name="Bob Ward" userId="6da7c2dd-8e2e-469f-a216-c384312e2a2d" providerId="ADAL" clId="{15013093-79AF-4871-95D6-038AA22C98D6}" dt="2023-01-10T20:09:38.693" v="747" actId="47"/>
        <pc:sldMkLst>
          <pc:docMk/>
          <pc:sldMk cId="2027520936" sldId="2076136685"/>
        </pc:sldMkLst>
      </pc:sldChg>
      <pc:sldChg chg="del">
        <pc:chgData name="Bob Ward" userId="6da7c2dd-8e2e-469f-a216-c384312e2a2d" providerId="ADAL" clId="{15013093-79AF-4871-95D6-038AA22C98D6}" dt="2023-01-10T20:09:45.644" v="768" actId="47"/>
        <pc:sldMkLst>
          <pc:docMk/>
          <pc:sldMk cId="472963580" sldId="2076136686"/>
        </pc:sldMkLst>
      </pc:sldChg>
      <pc:sldChg chg="del">
        <pc:chgData name="Bob Ward" userId="6da7c2dd-8e2e-469f-a216-c384312e2a2d" providerId="ADAL" clId="{15013093-79AF-4871-95D6-038AA22C98D6}" dt="2023-01-10T20:09:48.739" v="778" actId="47"/>
        <pc:sldMkLst>
          <pc:docMk/>
          <pc:sldMk cId="3710408201" sldId="2076136687"/>
        </pc:sldMkLst>
      </pc:sldChg>
      <pc:sldChg chg="del">
        <pc:chgData name="Bob Ward" userId="6da7c2dd-8e2e-469f-a216-c384312e2a2d" providerId="ADAL" clId="{15013093-79AF-4871-95D6-038AA22C98D6}" dt="2023-01-10T20:08:59.585" v="698" actId="47"/>
        <pc:sldMkLst>
          <pc:docMk/>
          <pc:sldMk cId="920750874" sldId="2076136818"/>
        </pc:sldMkLst>
      </pc:sldChg>
      <pc:sldChg chg="del">
        <pc:chgData name="Bob Ward" userId="6da7c2dd-8e2e-469f-a216-c384312e2a2d" providerId="ADAL" clId="{15013093-79AF-4871-95D6-038AA22C98D6}" dt="2023-01-10T20:09:27.675" v="722" actId="47"/>
        <pc:sldMkLst>
          <pc:docMk/>
          <pc:sldMk cId="1778874180" sldId="2076136950"/>
        </pc:sldMkLst>
      </pc:sldChg>
      <pc:sldChg chg="addSp delSp modSp mod">
        <pc:chgData name="Bob Ward" userId="6da7c2dd-8e2e-469f-a216-c384312e2a2d" providerId="ADAL" clId="{15013093-79AF-4871-95D6-038AA22C98D6}" dt="2023-01-10T17:58:48.374" v="680" actId="14100"/>
        <pc:sldMkLst>
          <pc:docMk/>
          <pc:sldMk cId="3361306358" sldId="2076137339"/>
        </pc:sldMkLst>
        <pc:spChg chg="del">
          <ac:chgData name="Bob Ward" userId="6da7c2dd-8e2e-469f-a216-c384312e2a2d" providerId="ADAL" clId="{15013093-79AF-4871-95D6-038AA22C98D6}" dt="2023-01-10T16:36:37.995" v="137" actId="478"/>
          <ac:spMkLst>
            <pc:docMk/>
            <pc:sldMk cId="3361306358" sldId="2076137339"/>
            <ac:spMk id="2" creationId="{FF5B65D3-DE27-6B44-A5C1-45CE492DCA74}"/>
          </ac:spMkLst>
        </pc:spChg>
        <pc:spChg chg="del">
          <ac:chgData name="Bob Ward" userId="6da7c2dd-8e2e-469f-a216-c384312e2a2d" providerId="ADAL" clId="{15013093-79AF-4871-95D6-038AA22C98D6}" dt="2023-01-10T16:36:37.995" v="137" actId="478"/>
          <ac:spMkLst>
            <pc:docMk/>
            <pc:sldMk cId="3361306358" sldId="2076137339"/>
            <ac:spMk id="3" creationId="{29EBE118-79E5-4265-96C9-3C0DDD11D108}"/>
          </ac:spMkLst>
        </pc:spChg>
        <pc:spChg chg="del">
          <ac:chgData name="Bob Ward" userId="6da7c2dd-8e2e-469f-a216-c384312e2a2d" providerId="ADAL" clId="{15013093-79AF-4871-95D6-038AA22C98D6}" dt="2023-01-10T16:36:37.995" v="137" actId="478"/>
          <ac:spMkLst>
            <pc:docMk/>
            <pc:sldMk cId="3361306358" sldId="2076137339"/>
            <ac:spMk id="8" creationId="{3FD4F17C-EEBA-9D4F-A3CA-BE2BFE5A2BC3}"/>
          </ac:spMkLst>
        </pc:spChg>
        <pc:spChg chg="del">
          <ac:chgData name="Bob Ward" userId="6da7c2dd-8e2e-469f-a216-c384312e2a2d" providerId="ADAL" clId="{15013093-79AF-4871-95D6-038AA22C98D6}" dt="2023-01-10T16:36:37.995" v="137" actId="478"/>
          <ac:spMkLst>
            <pc:docMk/>
            <pc:sldMk cId="3361306358" sldId="2076137339"/>
            <ac:spMk id="9" creationId="{88B3A874-B2DB-8D24-A74A-D4538C6D09E4}"/>
          </ac:spMkLst>
        </pc:spChg>
        <pc:spChg chg="mod">
          <ac:chgData name="Bob Ward" userId="6da7c2dd-8e2e-469f-a216-c384312e2a2d" providerId="ADAL" clId="{15013093-79AF-4871-95D6-038AA22C98D6}" dt="2023-01-10T16:36:32.716" v="136" actId="20577"/>
          <ac:spMkLst>
            <pc:docMk/>
            <pc:sldMk cId="3361306358" sldId="2076137339"/>
            <ac:spMk id="11" creationId="{9C409991-DBD2-4E9D-830D-A6790320A566}"/>
          </ac:spMkLst>
        </pc:spChg>
        <pc:spChg chg="del">
          <ac:chgData name="Bob Ward" userId="6da7c2dd-8e2e-469f-a216-c384312e2a2d" providerId="ADAL" clId="{15013093-79AF-4871-95D6-038AA22C98D6}" dt="2023-01-10T16:36:37.995" v="137" actId="478"/>
          <ac:spMkLst>
            <pc:docMk/>
            <pc:sldMk cId="3361306358" sldId="2076137339"/>
            <ac:spMk id="12" creationId="{665EAA2E-AC02-4D4D-B997-A412B4CC4642}"/>
          </ac:spMkLst>
        </pc:spChg>
        <pc:spChg chg="del">
          <ac:chgData name="Bob Ward" userId="6da7c2dd-8e2e-469f-a216-c384312e2a2d" providerId="ADAL" clId="{15013093-79AF-4871-95D6-038AA22C98D6}" dt="2023-01-10T16:36:37.995" v="137" actId="478"/>
          <ac:spMkLst>
            <pc:docMk/>
            <pc:sldMk cId="3361306358" sldId="2076137339"/>
            <ac:spMk id="13" creationId="{93CA8765-CA8A-0340-80FC-F105FC681B47}"/>
          </ac:spMkLst>
        </pc:spChg>
        <pc:spChg chg="del">
          <ac:chgData name="Bob Ward" userId="6da7c2dd-8e2e-469f-a216-c384312e2a2d" providerId="ADAL" clId="{15013093-79AF-4871-95D6-038AA22C98D6}" dt="2023-01-10T16:36:37.995" v="137" actId="478"/>
          <ac:spMkLst>
            <pc:docMk/>
            <pc:sldMk cId="3361306358" sldId="2076137339"/>
            <ac:spMk id="14" creationId="{7AC16A8D-C13B-4A4C-846E-46FCE4C15402}"/>
          </ac:spMkLst>
        </pc:spChg>
        <pc:spChg chg="del">
          <ac:chgData name="Bob Ward" userId="6da7c2dd-8e2e-469f-a216-c384312e2a2d" providerId="ADAL" clId="{15013093-79AF-4871-95D6-038AA22C98D6}" dt="2023-01-10T16:36:37.995" v="137" actId="478"/>
          <ac:spMkLst>
            <pc:docMk/>
            <pc:sldMk cId="3361306358" sldId="2076137339"/>
            <ac:spMk id="15" creationId="{FA09960E-E45A-7D4B-92CB-0B2428B0C489}"/>
          </ac:spMkLst>
        </pc:spChg>
        <pc:spChg chg="del">
          <ac:chgData name="Bob Ward" userId="6da7c2dd-8e2e-469f-a216-c384312e2a2d" providerId="ADAL" clId="{15013093-79AF-4871-95D6-038AA22C98D6}" dt="2023-01-10T16:36:37.995" v="137" actId="478"/>
          <ac:spMkLst>
            <pc:docMk/>
            <pc:sldMk cId="3361306358" sldId="2076137339"/>
            <ac:spMk id="17" creationId="{917F39BF-AF83-D5E1-E95E-036CF3D8FE11}"/>
          </ac:spMkLst>
        </pc:spChg>
        <pc:spChg chg="del">
          <ac:chgData name="Bob Ward" userId="6da7c2dd-8e2e-469f-a216-c384312e2a2d" providerId="ADAL" clId="{15013093-79AF-4871-95D6-038AA22C98D6}" dt="2023-01-10T16:36:37.995" v="137" actId="478"/>
          <ac:spMkLst>
            <pc:docMk/>
            <pc:sldMk cId="3361306358" sldId="2076137339"/>
            <ac:spMk id="18" creationId="{D09153A7-AACD-A059-9A01-63591201764C}"/>
          </ac:spMkLst>
        </pc:spChg>
        <pc:spChg chg="del">
          <ac:chgData name="Bob Ward" userId="6da7c2dd-8e2e-469f-a216-c384312e2a2d" providerId="ADAL" clId="{15013093-79AF-4871-95D6-038AA22C98D6}" dt="2023-01-10T16:36:37.995" v="137" actId="478"/>
          <ac:spMkLst>
            <pc:docMk/>
            <pc:sldMk cId="3361306358" sldId="2076137339"/>
            <ac:spMk id="19" creationId="{1412FD61-89A1-C502-92CD-17F8814A9312}"/>
          </ac:spMkLst>
        </pc:spChg>
        <pc:spChg chg="del">
          <ac:chgData name="Bob Ward" userId="6da7c2dd-8e2e-469f-a216-c384312e2a2d" providerId="ADAL" clId="{15013093-79AF-4871-95D6-038AA22C98D6}" dt="2023-01-10T16:36:37.995" v="137" actId="478"/>
          <ac:spMkLst>
            <pc:docMk/>
            <pc:sldMk cId="3361306358" sldId="2076137339"/>
            <ac:spMk id="20" creationId="{940B35EA-FFF1-5D09-03A8-3EA8B18FFC2E}"/>
          </ac:spMkLst>
        </pc:spChg>
        <pc:spChg chg="del">
          <ac:chgData name="Bob Ward" userId="6da7c2dd-8e2e-469f-a216-c384312e2a2d" providerId="ADAL" clId="{15013093-79AF-4871-95D6-038AA22C98D6}" dt="2023-01-10T16:36:37.995" v="137" actId="478"/>
          <ac:spMkLst>
            <pc:docMk/>
            <pc:sldMk cId="3361306358" sldId="2076137339"/>
            <ac:spMk id="21" creationId="{431F0B38-DFB5-C325-707B-98FB85ED4522}"/>
          </ac:spMkLst>
        </pc:spChg>
        <pc:spChg chg="del">
          <ac:chgData name="Bob Ward" userId="6da7c2dd-8e2e-469f-a216-c384312e2a2d" providerId="ADAL" clId="{15013093-79AF-4871-95D6-038AA22C98D6}" dt="2023-01-10T16:36:37.995" v="137" actId="478"/>
          <ac:spMkLst>
            <pc:docMk/>
            <pc:sldMk cId="3361306358" sldId="2076137339"/>
            <ac:spMk id="22" creationId="{92FB5A88-9F74-B53F-0594-7CE6AF23DFAC}"/>
          </ac:spMkLst>
        </pc:spChg>
        <pc:spChg chg="del">
          <ac:chgData name="Bob Ward" userId="6da7c2dd-8e2e-469f-a216-c384312e2a2d" providerId="ADAL" clId="{15013093-79AF-4871-95D6-038AA22C98D6}" dt="2023-01-10T16:36:37.995" v="137" actId="478"/>
          <ac:spMkLst>
            <pc:docMk/>
            <pc:sldMk cId="3361306358" sldId="2076137339"/>
            <ac:spMk id="47" creationId="{FB22493E-E832-378D-B450-1A0E78FF8B3A}"/>
          </ac:spMkLst>
        </pc:spChg>
        <pc:spChg chg="del">
          <ac:chgData name="Bob Ward" userId="6da7c2dd-8e2e-469f-a216-c384312e2a2d" providerId="ADAL" clId="{15013093-79AF-4871-95D6-038AA22C98D6}" dt="2023-01-10T16:36:37.995" v="137" actId="478"/>
          <ac:spMkLst>
            <pc:docMk/>
            <pc:sldMk cId="3361306358" sldId="2076137339"/>
            <ac:spMk id="78" creationId="{DB8E9524-E144-3F1D-DB86-FF270691F5DB}"/>
          </ac:spMkLst>
        </pc:spChg>
        <pc:grpChg chg="del">
          <ac:chgData name="Bob Ward" userId="6da7c2dd-8e2e-469f-a216-c384312e2a2d" providerId="ADAL" clId="{15013093-79AF-4871-95D6-038AA22C98D6}" dt="2023-01-10T16:36:37.995" v="137" actId="478"/>
          <ac:grpSpMkLst>
            <pc:docMk/>
            <pc:sldMk cId="3361306358" sldId="2076137339"/>
            <ac:grpSpMk id="34" creationId="{35B6E7E0-76F8-960F-D039-B70643079D52}"/>
          </ac:grpSpMkLst>
        </pc:grpChg>
        <pc:grpChg chg="del">
          <ac:chgData name="Bob Ward" userId="6da7c2dd-8e2e-469f-a216-c384312e2a2d" providerId="ADAL" clId="{15013093-79AF-4871-95D6-038AA22C98D6}" dt="2023-01-10T16:36:37.995" v="137" actId="478"/>
          <ac:grpSpMkLst>
            <pc:docMk/>
            <pc:sldMk cId="3361306358" sldId="2076137339"/>
            <ac:grpSpMk id="46" creationId="{5458472E-39C8-C823-6B1D-E9C684963B19}"/>
          </ac:grpSpMkLst>
        </pc:grpChg>
        <pc:grpChg chg="del">
          <ac:chgData name="Bob Ward" userId="6da7c2dd-8e2e-469f-a216-c384312e2a2d" providerId="ADAL" clId="{15013093-79AF-4871-95D6-038AA22C98D6}" dt="2023-01-10T16:36:37.995" v="137" actId="478"/>
          <ac:grpSpMkLst>
            <pc:docMk/>
            <pc:sldMk cId="3361306358" sldId="2076137339"/>
            <ac:grpSpMk id="75" creationId="{BEFCF8EF-FC7B-6291-46EE-25250DACA613}"/>
          </ac:grpSpMkLst>
        </pc:grpChg>
        <pc:graphicFrameChg chg="add mod modGraphic">
          <ac:chgData name="Bob Ward" userId="6da7c2dd-8e2e-469f-a216-c384312e2a2d" providerId="ADAL" clId="{15013093-79AF-4871-95D6-038AA22C98D6}" dt="2023-01-10T17:58:48.374" v="680" actId="14100"/>
          <ac:graphicFrameMkLst>
            <pc:docMk/>
            <pc:sldMk cId="3361306358" sldId="2076137339"/>
            <ac:graphicFrameMk id="4" creationId="{AA88BD6C-824E-F582-8E75-29236EDF6F2F}"/>
          </ac:graphicFrameMkLst>
        </pc:graphicFrameChg>
        <pc:picChg chg="del">
          <ac:chgData name="Bob Ward" userId="6da7c2dd-8e2e-469f-a216-c384312e2a2d" providerId="ADAL" clId="{15013093-79AF-4871-95D6-038AA22C98D6}" dt="2023-01-10T16:36:37.995" v="137" actId="478"/>
          <ac:picMkLst>
            <pc:docMk/>
            <pc:sldMk cId="3361306358" sldId="2076137339"/>
            <ac:picMk id="5" creationId="{16F611BD-AD96-0498-9D04-BEE6AE1EAE7B}"/>
          </ac:picMkLst>
        </pc:picChg>
        <pc:picChg chg="del">
          <ac:chgData name="Bob Ward" userId="6da7c2dd-8e2e-469f-a216-c384312e2a2d" providerId="ADAL" clId="{15013093-79AF-4871-95D6-038AA22C98D6}" dt="2023-01-10T16:36:37.995" v="137" actId="478"/>
          <ac:picMkLst>
            <pc:docMk/>
            <pc:sldMk cId="3361306358" sldId="2076137339"/>
            <ac:picMk id="16" creationId="{736C9B7D-2E3F-308F-C268-8D573059F461}"/>
          </ac:picMkLst>
        </pc:picChg>
        <pc:picChg chg="del">
          <ac:chgData name="Bob Ward" userId="6da7c2dd-8e2e-469f-a216-c384312e2a2d" providerId="ADAL" clId="{15013093-79AF-4871-95D6-038AA22C98D6}" dt="2023-01-10T16:36:37.995" v="137" actId="478"/>
          <ac:picMkLst>
            <pc:docMk/>
            <pc:sldMk cId="3361306358" sldId="2076137339"/>
            <ac:picMk id="51" creationId="{6DD329AC-56DC-F2B4-79A6-3F010985E9E0}"/>
          </ac:picMkLst>
        </pc:picChg>
      </pc:sldChg>
      <pc:sldChg chg="del">
        <pc:chgData name="Bob Ward" userId="6da7c2dd-8e2e-469f-a216-c384312e2a2d" providerId="ADAL" clId="{15013093-79AF-4871-95D6-038AA22C98D6}" dt="2023-01-10T20:09:48.509" v="777" actId="47"/>
        <pc:sldMkLst>
          <pc:docMk/>
          <pc:sldMk cId="333827013" sldId="2076138367"/>
        </pc:sldMkLst>
      </pc:sldChg>
      <pc:sldChg chg="del">
        <pc:chgData name="Bob Ward" userId="6da7c2dd-8e2e-469f-a216-c384312e2a2d" providerId="ADAL" clId="{15013093-79AF-4871-95D6-038AA22C98D6}" dt="2023-01-10T20:09:38.204" v="746" actId="47"/>
        <pc:sldMkLst>
          <pc:docMk/>
          <pc:sldMk cId="2047805803" sldId="2076138372"/>
        </pc:sldMkLst>
      </pc:sldChg>
      <pc:sldChg chg="del">
        <pc:chgData name="Bob Ward" userId="6da7c2dd-8e2e-469f-a216-c384312e2a2d" providerId="ADAL" clId="{15013093-79AF-4871-95D6-038AA22C98D6}" dt="2023-01-10T20:09:45.413" v="767" actId="47"/>
        <pc:sldMkLst>
          <pc:docMk/>
          <pc:sldMk cId="2061293200" sldId="2076138373"/>
        </pc:sldMkLst>
      </pc:sldChg>
      <pc:sldChg chg="add del">
        <pc:chgData name="Bob Ward" userId="6da7c2dd-8e2e-469f-a216-c384312e2a2d" providerId="ADAL" clId="{15013093-79AF-4871-95D6-038AA22C98D6}" dt="2023-01-10T20:10:09.224" v="798" actId="47"/>
        <pc:sldMkLst>
          <pc:docMk/>
          <pc:sldMk cId="2310589078" sldId="2076138374"/>
        </pc:sldMkLst>
      </pc:sldChg>
      <pc:sldChg chg="addSp delSp modSp mod">
        <pc:chgData name="Bob Ward" userId="6da7c2dd-8e2e-469f-a216-c384312e2a2d" providerId="ADAL" clId="{15013093-79AF-4871-95D6-038AA22C98D6}" dt="2023-01-10T20:12:32.461" v="844" actId="20577"/>
        <pc:sldMkLst>
          <pc:docMk/>
          <pc:sldMk cId="2651755647" sldId="2076138386"/>
        </pc:sldMkLst>
        <pc:spChg chg="mod">
          <ac:chgData name="Bob Ward" userId="6da7c2dd-8e2e-469f-a216-c384312e2a2d" providerId="ADAL" clId="{15013093-79AF-4871-95D6-038AA22C98D6}" dt="2023-01-10T20:12:32.461" v="844" actId="20577"/>
          <ac:spMkLst>
            <pc:docMk/>
            <pc:sldMk cId="2651755647" sldId="2076138386"/>
            <ac:spMk id="2" creationId="{F11C841D-C464-7FE0-0FE1-2D51F47B4A9C}"/>
          </ac:spMkLst>
        </pc:spChg>
        <pc:spChg chg="del">
          <ac:chgData name="Bob Ward" userId="6da7c2dd-8e2e-469f-a216-c384312e2a2d" providerId="ADAL" clId="{15013093-79AF-4871-95D6-038AA22C98D6}" dt="2023-01-10T16:34:20.916" v="64" actId="478"/>
          <ac:spMkLst>
            <pc:docMk/>
            <pc:sldMk cId="2651755647" sldId="2076138386"/>
            <ac:spMk id="3" creationId="{2E225676-B61D-758C-1BA2-620B4AD0B54F}"/>
          </ac:spMkLst>
        </pc:spChg>
        <pc:spChg chg="mod">
          <ac:chgData name="Bob Ward" userId="6da7c2dd-8e2e-469f-a216-c384312e2a2d" providerId="ADAL" clId="{15013093-79AF-4871-95D6-038AA22C98D6}" dt="2023-01-10T16:34:58.350" v="75" actId="1076"/>
          <ac:spMkLst>
            <pc:docMk/>
            <pc:sldMk cId="2651755647" sldId="2076138386"/>
            <ac:spMk id="7" creationId="{367500EF-1F79-46EB-8D50-D12A6C3E3133}"/>
          </ac:spMkLst>
        </pc:spChg>
        <pc:spChg chg="add del mod">
          <ac:chgData name="Bob Ward" userId="6da7c2dd-8e2e-469f-a216-c384312e2a2d" providerId="ADAL" clId="{15013093-79AF-4871-95D6-038AA22C98D6}" dt="2023-01-10T16:34:23.232" v="65" actId="478"/>
          <ac:spMkLst>
            <pc:docMk/>
            <pc:sldMk cId="2651755647" sldId="2076138386"/>
            <ac:spMk id="8" creationId="{05378A46-E0D3-4DE3-3C95-959BE2D1937B}"/>
          </ac:spMkLst>
        </pc:spChg>
        <pc:picChg chg="del">
          <ac:chgData name="Bob Ward" userId="6da7c2dd-8e2e-469f-a216-c384312e2a2d" providerId="ADAL" clId="{15013093-79AF-4871-95D6-038AA22C98D6}" dt="2023-01-10T16:34:42.117" v="66" actId="478"/>
          <ac:picMkLst>
            <pc:docMk/>
            <pc:sldMk cId="2651755647" sldId="2076138386"/>
            <ac:picMk id="4" creationId="{56C97C44-84CA-26B8-4874-3AB979146838}"/>
          </ac:picMkLst>
        </pc:picChg>
        <pc:picChg chg="add mod">
          <ac:chgData name="Bob Ward" userId="6da7c2dd-8e2e-469f-a216-c384312e2a2d" providerId="ADAL" clId="{15013093-79AF-4871-95D6-038AA22C98D6}" dt="2023-01-10T16:34:50.662" v="72" actId="1076"/>
          <ac:picMkLst>
            <pc:docMk/>
            <pc:sldMk cId="2651755647" sldId="2076138386"/>
            <ac:picMk id="9" creationId="{CD4D0EA1-1872-554F-EDFD-8F877EB1C2F2}"/>
          </ac:picMkLst>
        </pc:picChg>
      </pc:sldChg>
      <pc:sldChg chg="del">
        <pc:chgData name="Bob Ward" userId="6da7c2dd-8e2e-469f-a216-c384312e2a2d" providerId="ADAL" clId="{15013093-79AF-4871-95D6-038AA22C98D6}" dt="2023-01-10T20:09:50.577" v="783" actId="47"/>
        <pc:sldMkLst>
          <pc:docMk/>
          <pc:sldMk cId="1662635962" sldId="2076138532"/>
        </pc:sldMkLst>
      </pc:sldChg>
      <pc:sldChg chg="del">
        <pc:chgData name="Bob Ward" userId="6da7c2dd-8e2e-469f-a216-c384312e2a2d" providerId="ADAL" clId="{15013093-79AF-4871-95D6-038AA22C98D6}" dt="2023-01-10T20:09:30.011" v="728" actId="47"/>
        <pc:sldMkLst>
          <pc:docMk/>
          <pc:sldMk cId="656389379" sldId="2076138548"/>
        </pc:sldMkLst>
      </pc:sldChg>
      <pc:sldChg chg="del">
        <pc:chgData name="Bob Ward" userId="6da7c2dd-8e2e-469f-a216-c384312e2a2d" providerId="ADAL" clId="{15013093-79AF-4871-95D6-038AA22C98D6}" dt="2023-01-10T20:09:50.369" v="782" actId="47"/>
        <pc:sldMkLst>
          <pc:docMk/>
          <pc:sldMk cId="1004261070" sldId="2076138586"/>
        </pc:sldMkLst>
      </pc:sldChg>
      <pc:sldChg chg="del">
        <pc:chgData name="Bob Ward" userId="6da7c2dd-8e2e-469f-a216-c384312e2a2d" providerId="ADAL" clId="{15013093-79AF-4871-95D6-038AA22C98D6}" dt="2023-01-10T20:09:39.262" v="748" actId="47"/>
        <pc:sldMkLst>
          <pc:docMk/>
          <pc:sldMk cId="356890517" sldId="2142533241"/>
        </pc:sldMkLst>
      </pc:sldChg>
      <pc:sldChg chg="del">
        <pc:chgData name="Bob Ward" userId="6da7c2dd-8e2e-469f-a216-c384312e2a2d" providerId="ADAL" clId="{15013093-79AF-4871-95D6-038AA22C98D6}" dt="2023-01-10T20:09:28.721" v="725" actId="47"/>
        <pc:sldMkLst>
          <pc:docMk/>
          <pc:sldMk cId="2021151884" sldId="2147470258"/>
        </pc:sldMkLst>
      </pc:sldChg>
      <pc:sldChg chg="del">
        <pc:chgData name="Bob Ward" userId="6da7c2dd-8e2e-469f-a216-c384312e2a2d" providerId="ADAL" clId="{15013093-79AF-4871-95D6-038AA22C98D6}" dt="2023-01-10T20:09:28.318" v="724" actId="47"/>
        <pc:sldMkLst>
          <pc:docMk/>
          <pc:sldMk cId="770612107" sldId="2147470267"/>
        </pc:sldMkLst>
      </pc:sldChg>
      <pc:sldChg chg="del">
        <pc:chgData name="Bob Ward" userId="6da7c2dd-8e2e-469f-a216-c384312e2a2d" providerId="ADAL" clId="{15013093-79AF-4871-95D6-038AA22C98D6}" dt="2023-01-10T20:09:03.315" v="715" actId="47"/>
        <pc:sldMkLst>
          <pc:docMk/>
          <pc:sldMk cId="1347014641" sldId="2147470375"/>
        </pc:sldMkLst>
      </pc:sldChg>
      <pc:sldChg chg="del">
        <pc:chgData name="Bob Ward" userId="6da7c2dd-8e2e-469f-a216-c384312e2a2d" providerId="ADAL" clId="{15013093-79AF-4871-95D6-038AA22C98D6}" dt="2023-01-10T20:08:56.912" v="685" actId="47"/>
        <pc:sldMkLst>
          <pc:docMk/>
          <pc:sldMk cId="357198375" sldId="2147470468"/>
        </pc:sldMkLst>
      </pc:sldChg>
      <pc:sldChg chg="del">
        <pc:chgData name="Bob Ward" userId="6da7c2dd-8e2e-469f-a216-c384312e2a2d" providerId="ADAL" clId="{15013093-79AF-4871-95D6-038AA22C98D6}" dt="2023-01-10T20:09:00.435" v="702" actId="47"/>
        <pc:sldMkLst>
          <pc:docMk/>
          <pc:sldMk cId="3578152711" sldId="2147470469"/>
        </pc:sldMkLst>
      </pc:sldChg>
      <pc:sldChg chg="del">
        <pc:chgData name="Bob Ward" userId="6da7c2dd-8e2e-469f-a216-c384312e2a2d" providerId="ADAL" clId="{15013093-79AF-4871-95D6-038AA22C98D6}" dt="2023-01-10T20:09:02.917" v="713" actId="47"/>
        <pc:sldMkLst>
          <pc:docMk/>
          <pc:sldMk cId="4289754821" sldId="2147470498"/>
        </pc:sldMkLst>
      </pc:sldChg>
      <pc:sldChg chg="del">
        <pc:chgData name="Bob Ward" userId="6da7c2dd-8e2e-469f-a216-c384312e2a2d" providerId="ADAL" clId="{15013093-79AF-4871-95D6-038AA22C98D6}" dt="2023-01-10T20:09:26.720" v="719" actId="47"/>
        <pc:sldMkLst>
          <pc:docMk/>
          <pc:sldMk cId="299796371" sldId="2147470506"/>
        </pc:sldMkLst>
      </pc:sldChg>
      <pc:sldChg chg="del">
        <pc:chgData name="Bob Ward" userId="6da7c2dd-8e2e-469f-a216-c384312e2a2d" providerId="ADAL" clId="{15013093-79AF-4871-95D6-038AA22C98D6}" dt="2023-01-10T20:09:03.121" v="714" actId="47"/>
        <pc:sldMkLst>
          <pc:docMk/>
          <pc:sldMk cId="1080817713" sldId="2147470508"/>
        </pc:sldMkLst>
      </pc:sldChg>
      <pc:sldChg chg="del">
        <pc:chgData name="Bob Ward" userId="6da7c2dd-8e2e-469f-a216-c384312e2a2d" providerId="ADAL" clId="{15013093-79AF-4871-95D6-038AA22C98D6}" dt="2023-01-10T20:08:57.295" v="686" actId="47"/>
        <pc:sldMkLst>
          <pc:docMk/>
          <pc:sldMk cId="4239681225" sldId="2147470513"/>
        </pc:sldMkLst>
      </pc:sldChg>
      <pc:sldChg chg="del">
        <pc:chgData name="Bob Ward" userId="6da7c2dd-8e2e-469f-a216-c384312e2a2d" providerId="ADAL" clId="{15013093-79AF-4871-95D6-038AA22C98D6}" dt="2023-01-10T20:09:43.733" v="761" actId="47"/>
        <pc:sldMkLst>
          <pc:docMk/>
          <pc:sldMk cId="143801038" sldId="2147470566"/>
        </pc:sldMkLst>
      </pc:sldChg>
      <pc:sldChg chg="del">
        <pc:chgData name="Bob Ward" userId="6da7c2dd-8e2e-469f-a216-c384312e2a2d" providerId="ADAL" clId="{15013093-79AF-4871-95D6-038AA22C98D6}" dt="2023-01-10T20:09:36.463" v="741" actId="47"/>
        <pc:sldMkLst>
          <pc:docMk/>
          <pc:sldMk cId="2638530539" sldId="2147477250"/>
        </pc:sldMkLst>
      </pc:sldChg>
      <pc:sldChg chg="add del">
        <pc:chgData name="Bob Ward" userId="6da7c2dd-8e2e-469f-a216-c384312e2a2d" providerId="ADAL" clId="{15013093-79AF-4871-95D6-038AA22C98D6}" dt="2023-01-10T20:10:10.755" v="801" actId="47"/>
        <pc:sldMkLst>
          <pc:docMk/>
          <pc:sldMk cId="1761068096" sldId="2147477254"/>
        </pc:sldMkLst>
      </pc:sldChg>
      <pc:sldChg chg="del">
        <pc:chgData name="Bob Ward" userId="6da7c2dd-8e2e-469f-a216-c384312e2a2d" providerId="ADAL" clId="{15013093-79AF-4871-95D6-038AA22C98D6}" dt="2023-01-10T20:09:29.536" v="727" actId="47"/>
        <pc:sldMkLst>
          <pc:docMk/>
          <pc:sldMk cId="2962250682" sldId="2147477258"/>
        </pc:sldMkLst>
      </pc:sldChg>
      <pc:sldChg chg="del">
        <pc:chgData name="Bob Ward" userId="6da7c2dd-8e2e-469f-a216-c384312e2a2d" providerId="ADAL" clId="{15013093-79AF-4871-95D6-038AA22C98D6}" dt="2023-01-10T20:09:33.046" v="735" actId="47"/>
        <pc:sldMkLst>
          <pc:docMk/>
          <pc:sldMk cId="3691916045" sldId="2147477260"/>
        </pc:sldMkLst>
      </pc:sldChg>
      <pc:sldChg chg="del">
        <pc:chgData name="Bob Ward" userId="6da7c2dd-8e2e-469f-a216-c384312e2a2d" providerId="ADAL" clId="{15013093-79AF-4871-95D6-038AA22C98D6}" dt="2023-01-10T20:09:33.880" v="737" actId="47"/>
        <pc:sldMkLst>
          <pc:docMk/>
          <pc:sldMk cId="2054738413" sldId="2147477261"/>
        </pc:sldMkLst>
      </pc:sldChg>
      <pc:sldChg chg="del">
        <pc:chgData name="Bob Ward" userId="6da7c2dd-8e2e-469f-a216-c384312e2a2d" providerId="ADAL" clId="{15013093-79AF-4871-95D6-038AA22C98D6}" dt="2023-01-10T20:09:31.338" v="731" actId="47"/>
        <pc:sldMkLst>
          <pc:docMk/>
          <pc:sldMk cId="248298824" sldId="2147477262"/>
        </pc:sldMkLst>
      </pc:sldChg>
      <pc:sldChg chg="del">
        <pc:chgData name="Bob Ward" userId="6da7c2dd-8e2e-469f-a216-c384312e2a2d" providerId="ADAL" clId="{15013093-79AF-4871-95D6-038AA22C98D6}" dt="2023-01-10T20:09:35.881" v="740" actId="47"/>
        <pc:sldMkLst>
          <pc:docMk/>
          <pc:sldMk cId="2527209335" sldId="2147477271"/>
        </pc:sldMkLst>
      </pc:sldChg>
      <pc:sldChg chg="del">
        <pc:chgData name="Bob Ward" userId="6da7c2dd-8e2e-469f-a216-c384312e2a2d" providerId="ADAL" clId="{15013093-79AF-4871-95D6-038AA22C98D6}" dt="2023-01-10T20:09:00.714" v="703" actId="47"/>
        <pc:sldMkLst>
          <pc:docMk/>
          <pc:sldMk cId="2631714577" sldId="2147477275"/>
        </pc:sldMkLst>
      </pc:sldChg>
      <pc:sldChg chg="del">
        <pc:chgData name="Bob Ward" userId="6da7c2dd-8e2e-469f-a216-c384312e2a2d" providerId="ADAL" clId="{15013093-79AF-4871-95D6-038AA22C98D6}" dt="2023-01-10T20:09:46.113" v="770" actId="47"/>
        <pc:sldMkLst>
          <pc:docMk/>
          <pc:sldMk cId="3696967483" sldId="2147477279"/>
        </pc:sldMkLst>
      </pc:sldChg>
      <pc:sldChg chg="del">
        <pc:chgData name="Bob Ward" userId="6da7c2dd-8e2e-469f-a216-c384312e2a2d" providerId="ADAL" clId="{15013093-79AF-4871-95D6-038AA22C98D6}" dt="2023-01-10T20:09:48.976" v="779" actId="47"/>
        <pc:sldMkLst>
          <pc:docMk/>
          <pc:sldMk cId="2485615152" sldId="2147477283"/>
        </pc:sldMkLst>
      </pc:sldChg>
      <pc:sldChg chg="add del">
        <pc:chgData name="Bob Ward" userId="6da7c2dd-8e2e-469f-a216-c384312e2a2d" providerId="ADAL" clId="{15013093-79AF-4871-95D6-038AA22C98D6}" dt="2023-01-10T20:10:02.703" v="797" actId="47"/>
        <pc:sldMkLst>
          <pc:docMk/>
          <pc:sldMk cId="561508236" sldId="2147477285"/>
        </pc:sldMkLst>
      </pc:sldChg>
      <pc:sldChg chg="add del">
        <pc:chgData name="Bob Ward" userId="6da7c2dd-8e2e-469f-a216-c384312e2a2d" providerId="ADAL" clId="{15013093-79AF-4871-95D6-038AA22C98D6}" dt="2023-01-10T20:10:10.276" v="799" actId="47"/>
        <pc:sldMkLst>
          <pc:docMk/>
          <pc:sldMk cId="2418293298" sldId="2147477287"/>
        </pc:sldMkLst>
      </pc:sldChg>
      <pc:sldChg chg="del">
        <pc:chgData name="Bob Ward" userId="6da7c2dd-8e2e-469f-a216-c384312e2a2d" providerId="ADAL" clId="{15013093-79AF-4871-95D6-038AA22C98D6}" dt="2023-01-10T20:09:41.104" v="754" actId="47"/>
        <pc:sldMkLst>
          <pc:docMk/>
          <pc:sldMk cId="217624642" sldId="2147477288"/>
        </pc:sldMkLst>
      </pc:sldChg>
      <pc:sldChg chg="del">
        <pc:chgData name="Bob Ward" userId="6da7c2dd-8e2e-469f-a216-c384312e2a2d" providerId="ADAL" clId="{15013093-79AF-4871-95D6-038AA22C98D6}" dt="2023-01-10T20:09:39.541" v="749" actId="47"/>
        <pc:sldMkLst>
          <pc:docMk/>
          <pc:sldMk cId="382630538" sldId="2147477289"/>
        </pc:sldMkLst>
      </pc:sldChg>
      <pc:sldChg chg="del">
        <pc:chgData name="Bob Ward" userId="6da7c2dd-8e2e-469f-a216-c384312e2a2d" providerId="ADAL" clId="{15013093-79AF-4871-95D6-038AA22C98D6}" dt="2023-01-10T20:09:41.644" v="756" actId="47"/>
        <pc:sldMkLst>
          <pc:docMk/>
          <pc:sldMk cId="1788912143" sldId="2147477299"/>
        </pc:sldMkLst>
      </pc:sldChg>
      <pc:sldChg chg="del">
        <pc:chgData name="Bob Ward" userId="6da7c2dd-8e2e-469f-a216-c384312e2a2d" providerId="ADAL" clId="{15013093-79AF-4871-95D6-038AA22C98D6}" dt="2023-01-10T20:09:41.331" v="755" actId="47"/>
        <pc:sldMkLst>
          <pc:docMk/>
          <pc:sldMk cId="731935675" sldId="2147477302"/>
        </pc:sldMkLst>
      </pc:sldChg>
      <pc:sldChg chg="del">
        <pc:chgData name="Bob Ward" userId="6da7c2dd-8e2e-469f-a216-c384312e2a2d" providerId="ADAL" clId="{15013093-79AF-4871-95D6-038AA22C98D6}" dt="2023-01-10T20:09:47.445" v="774" actId="47"/>
        <pc:sldMkLst>
          <pc:docMk/>
          <pc:sldMk cId="16438911" sldId="2147477309"/>
        </pc:sldMkLst>
      </pc:sldChg>
      <pc:sldChg chg="del">
        <pc:chgData name="Bob Ward" userId="6da7c2dd-8e2e-469f-a216-c384312e2a2d" providerId="ADAL" clId="{15013093-79AF-4871-95D6-038AA22C98D6}" dt="2023-01-10T20:09:47.046" v="772" actId="47"/>
        <pc:sldMkLst>
          <pc:docMk/>
          <pc:sldMk cId="336449971" sldId="2147477310"/>
        </pc:sldMkLst>
      </pc:sldChg>
      <pc:sldChg chg="del">
        <pc:chgData name="Bob Ward" userId="6da7c2dd-8e2e-469f-a216-c384312e2a2d" providerId="ADAL" clId="{15013093-79AF-4871-95D6-038AA22C98D6}" dt="2023-01-10T20:09:47.309" v="773" actId="47"/>
        <pc:sldMkLst>
          <pc:docMk/>
          <pc:sldMk cId="105991541" sldId="2147477311"/>
        </pc:sldMkLst>
      </pc:sldChg>
      <pc:sldChg chg="del">
        <pc:chgData name="Bob Ward" userId="6da7c2dd-8e2e-469f-a216-c384312e2a2d" providerId="ADAL" clId="{15013093-79AF-4871-95D6-038AA22C98D6}" dt="2023-01-10T20:09:40.008" v="751" actId="47"/>
        <pc:sldMkLst>
          <pc:docMk/>
          <pc:sldMk cId="1070670381" sldId="2147477312"/>
        </pc:sldMkLst>
      </pc:sldChg>
      <pc:sldChg chg="del">
        <pc:chgData name="Bob Ward" userId="6da7c2dd-8e2e-469f-a216-c384312e2a2d" providerId="ADAL" clId="{15013093-79AF-4871-95D6-038AA22C98D6}" dt="2023-01-10T20:09:40.832" v="753" actId="47"/>
        <pc:sldMkLst>
          <pc:docMk/>
          <pc:sldMk cId="1943152325" sldId="2147477313"/>
        </pc:sldMkLst>
      </pc:sldChg>
      <pc:sldChg chg="del">
        <pc:chgData name="Bob Ward" userId="6da7c2dd-8e2e-469f-a216-c384312e2a2d" providerId="ADAL" clId="{15013093-79AF-4871-95D6-038AA22C98D6}" dt="2023-01-10T20:09:44.105" v="763" actId="47"/>
        <pc:sldMkLst>
          <pc:docMk/>
          <pc:sldMk cId="257392283" sldId="2147477314"/>
        </pc:sldMkLst>
      </pc:sldChg>
      <pc:sldChg chg="add del">
        <pc:chgData name="Bob Ward" userId="6da7c2dd-8e2e-469f-a216-c384312e2a2d" providerId="ADAL" clId="{15013093-79AF-4871-95D6-038AA22C98D6}" dt="2023-01-10T20:10:10.292" v="800" actId="47"/>
        <pc:sldMkLst>
          <pc:docMk/>
          <pc:sldMk cId="3636752962" sldId="2147477315"/>
        </pc:sldMkLst>
      </pc:sldChg>
      <pc:sldChg chg="del">
        <pc:chgData name="Bob Ward" userId="6da7c2dd-8e2e-469f-a216-c384312e2a2d" providerId="ADAL" clId="{15013093-79AF-4871-95D6-038AA22C98D6}" dt="2023-01-10T20:09:40.313" v="752" actId="47"/>
        <pc:sldMkLst>
          <pc:docMk/>
          <pc:sldMk cId="1972721372" sldId="2147477316"/>
        </pc:sldMkLst>
      </pc:sldChg>
      <pc:sldChg chg="del">
        <pc:chgData name="Bob Ward" userId="6da7c2dd-8e2e-469f-a216-c384312e2a2d" providerId="ADAL" clId="{15013093-79AF-4871-95D6-038AA22C98D6}" dt="2023-01-10T20:09:42.561" v="758" actId="47"/>
        <pc:sldMkLst>
          <pc:docMk/>
          <pc:sldMk cId="3164555567" sldId="2147477317"/>
        </pc:sldMkLst>
      </pc:sldChg>
      <pc:sldChg chg="del">
        <pc:chgData name="Bob Ward" userId="6da7c2dd-8e2e-469f-a216-c384312e2a2d" providerId="ADAL" clId="{15013093-79AF-4871-95D6-038AA22C98D6}" dt="2023-01-10T20:08:58.469" v="692" actId="47"/>
        <pc:sldMkLst>
          <pc:docMk/>
          <pc:sldMk cId="2427722686" sldId="2147477321"/>
        </pc:sldMkLst>
      </pc:sldChg>
      <pc:sldChg chg="del">
        <pc:chgData name="Bob Ward" userId="6da7c2dd-8e2e-469f-a216-c384312e2a2d" providerId="ADAL" clId="{15013093-79AF-4871-95D6-038AA22C98D6}" dt="2023-01-10T20:08:58.822" v="694" actId="47"/>
        <pc:sldMkLst>
          <pc:docMk/>
          <pc:sldMk cId="3246108082" sldId="2147477322"/>
        </pc:sldMkLst>
      </pc:sldChg>
      <pc:sldChg chg="del">
        <pc:chgData name="Bob Ward" userId="6da7c2dd-8e2e-469f-a216-c384312e2a2d" providerId="ADAL" clId="{15013093-79AF-4871-95D6-038AA22C98D6}" dt="2023-01-10T20:08:59.004" v="695" actId="47"/>
        <pc:sldMkLst>
          <pc:docMk/>
          <pc:sldMk cId="3526375400" sldId="2147477323"/>
        </pc:sldMkLst>
      </pc:sldChg>
      <pc:sldChg chg="del">
        <pc:chgData name="Bob Ward" userId="6da7c2dd-8e2e-469f-a216-c384312e2a2d" providerId="ADAL" clId="{15013093-79AF-4871-95D6-038AA22C98D6}" dt="2023-01-10T20:09:02.585" v="711" actId="47"/>
        <pc:sldMkLst>
          <pc:docMk/>
          <pc:sldMk cId="261159046" sldId="2147477324"/>
        </pc:sldMkLst>
      </pc:sldChg>
      <pc:sldChg chg="add del">
        <pc:chgData name="Bob Ward" userId="6da7c2dd-8e2e-469f-a216-c384312e2a2d" providerId="ADAL" clId="{15013093-79AF-4871-95D6-038AA22C98D6}" dt="2023-01-10T20:10:11.141" v="802" actId="47"/>
        <pc:sldMkLst>
          <pc:docMk/>
          <pc:sldMk cId="3904166085" sldId="2147477325"/>
        </pc:sldMkLst>
      </pc:sldChg>
      <pc:sldChg chg="del">
        <pc:chgData name="Bob Ward" userId="6da7c2dd-8e2e-469f-a216-c384312e2a2d" providerId="ADAL" clId="{15013093-79AF-4871-95D6-038AA22C98D6}" dt="2023-01-10T20:09:03.672" v="717" actId="47"/>
        <pc:sldMkLst>
          <pc:docMk/>
          <pc:sldMk cId="3512788645" sldId="2147477327"/>
        </pc:sldMkLst>
      </pc:sldChg>
      <pc:sldChg chg="del">
        <pc:chgData name="Bob Ward" userId="6da7c2dd-8e2e-469f-a216-c384312e2a2d" providerId="ADAL" clId="{15013093-79AF-4871-95D6-038AA22C98D6}" dt="2023-01-10T20:09:03.518" v="716" actId="47"/>
        <pc:sldMkLst>
          <pc:docMk/>
          <pc:sldMk cId="2186159777" sldId="2147477328"/>
        </pc:sldMkLst>
      </pc:sldChg>
      <pc:sldChg chg="del">
        <pc:chgData name="Bob Ward" userId="6da7c2dd-8e2e-469f-a216-c384312e2a2d" providerId="ADAL" clId="{15013093-79AF-4871-95D6-038AA22C98D6}" dt="2023-01-10T20:09:01.216" v="706" actId="47"/>
        <pc:sldMkLst>
          <pc:docMk/>
          <pc:sldMk cId="3487956801" sldId="2147477332"/>
        </pc:sldMkLst>
      </pc:sldChg>
      <pc:sldChg chg="del">
        <pc:chgData name="Bob Ward" userId="6da7c2dd-8e2e-469f-a216-c384312e2a2d" providerId="ADAL" clId="{15013093-79AF-4871-95D6-038AA22C98D6}" dt="2023-01-10T20:09:01.044" v="705" actId="47"/>
        <pc:sldMkLst>
          <pc:docMk/>
          <pc:sldMk cId="170805326" sldId="2147477334"/>
        </pc:sldMkLst>
      </pc:sldChg>
      <pc:sldChg chg="del">
        <pc:chgData name="Bob Ward" userId="6da7c2dd-8e2e-469f-a216-c384312e2a2d" providerId="ADAL" clId="{15013093-79AF-4871-95D6-038AA22C98D6}" dt="2023-01-10T20:09:00.887" v="704" actId="47"/>
        <pc:sldMkLst>
          <pc:docMk/>
          <pc:sldMk cId="2260530005" sldId="2147477335"/>
        </pc:sldMkLst>
      </pc:sldChg>
      <pc:sldChg chg="del">
        <pc:chgData name="Bob Ward" userId="6da7c2dd-8e2e-469f-a216-c384312e2a2d" providerId="ADAL" clId="{15013093-79AF-4871-95D6-038AA22C98D6}" dt="2023-01-10T20:09:29.154" v="726" actId="47"/>
        <pc:sldMkLst>
          <pc:docMk/>
          <pc:sldMk cId="3471407373" sldId="2147477337"/>
        </pc:sldMkLst>
      </pc:sldChg>
      <pc:sldChg chg="del">
        <pc:chgData name="Bob Ward" userId="6da7c2dd-8e2e-469f-a216-c384312e2a2d" providerId="ADAL" clId="{15013093-79AF-4871-95D6-038AA22C98D6}" dt="2023-01-10T20:09:02.520" v="710" actId="47"/>
        <pc:sldMkLst>
          <pc:docMk/>
          <pc:sldMk cId="67987278" sldId="2147477338"/>
        </pc:sldMkLst>
      </pc:sldChg>
      <pc:sldChg chg="del">
        <pc:chgData name="Bob Ward" userId="6da7c2dd-8e2e-469f-a216-c384312e2a2d" providerId="ADAL" clId="{15013093-79AF-4871-95D6-038AA22C98D6}" dt="2023-01-10T20:09:31.752" v="732" actId="47"/>
        <pc:sldMkLst>
          <pc:docMk/>
          <pc:sldMk cId="71079675" sldId="2147477339"/>
        </pc:sldMkLst>
      </pc:sldChg>
      <pc:sldChg chg="del">
        <pc:chgData name="Bob Ward" userId="6da7c2dd-8e2e-469f-a216-c384312e2a2d" providerId="ADAL" clId="{15013093-79AF-4871-95D6-038AA22C98D6}" dt="2023-01-10T16:35:26.504" v="89" actId="47"/>
        <pc:sldMkLst>
          <pc:docMk/>
          <pc:sldMk cId="3193802633" sldId="2147477340"/>
        </pc:sldMkLst>
      </pc:sldChg>
      <pc:sldChg chg="del">
        <pc:chgData name="Bob Ward" userId="6da7c2dd-8e2e-469f-a216-c384312e2a2d" providerId="ADAL" clId="{15013093-79AF-4871-95D6-038AA22C98D6}" dt="2023-01-10T20:09:41.992" v="757" actId="47"/>
        <pc:sldMkLst>
          <pc:docMk/>
          <pc:sldMk cId="2536840622" sldId="2147477342"/>
        </pc:sldMkLst>
      </pc:sldChg>
      <pc:sldChg chg="del">
        <pc:chgData name="Bob Ward" userId="6da7c2dd-8e2e-469f-a216-c384312e2a2d" providerId="ADAL" clId="{15013093-79AF-4871-95D6-038AA22C98D6}" dt="2023-01-10T20:09:43.441" v="760" actId="47"/>
        <pc:sldMkLst>
          <pc:docMk/>
          <pc:sldMk cId="1046927260" sldId="2147477343"/>
        </pc:sldMkLst>
      </pc:sldChg>
      <pc:sldChg chg="del">
        <pc:chgData name="Bob Ward" userId="6da7c2dd-8e2e-469f-a216-c384312e2a2d" providerId="ADAL" clId="{15013093-79AF-4871-95D6-038AA22C98D6}" dt="2023-01-10T20:09:30.480" v="729" actId="47"/>
        <pc:sldMkLst>
          <pc:docMk/>
          <pc:sldMk cId="3306114309" sldId="2147477344"/>
        </pc:sldMkLst>
      </pc:sldChg>
      <pc:sldChg chg="del">
        <pc:chgData name="Bob Ward" userId="6da7c2dd-8e2e-469f-a216-c384312e2a2d" providerId="ADAL" clId="{15013093-79AF-4871-95D6-038AA22C98D6}" dt="2023-01-10T20:09:30.922" v="730" actId="47"/>
        <pc:sldMkLst>
          <pc:docMk/>
          <pc:sldMk cId="1793096042" sldId="2147477345"/>
        </pc:sldMkLst>
      </pc:sldChg>
      <pc:sldChg chg="del">
        <pc:chgData name="Bob Ward" userId="6da7c2dd-8e2e-469f-a216-c384312e2a2d" providerId="ADAL" clId="{15013093-79AF-4871-95D6-038AA22C98D6}" dt="2023-01-10T20:09:32.182" v="733" actId="47"/>
        <pc:sldMkLst>
          <pc:docMk/>
          <pc:sldMk cId="2085471613" sldId="2147477346"/>
        </pc:sldMkLst>
      </pc:sldChg>
      <pc:sldChg chg="del">
        <pc:chgData name="Bob Ward" userId="6da7c2dd-8e2e-469f-a216-c384312e2a2d" providerId="ADAL" clId="{15013093-79AF-4871-95D6-038AA22C98D6}" dt="2023-01-10T20:09:36.883" v="742" actId="47"/>
        <pc:sldMkLst>
          <pc:docMk/>
          <pc:sldMk cId="650214167" sldId="2147477347"/>
        </pc:sldMkLst>
      </pc:sldChg>
      <pc:sldChg chg="del">
        <pc:chgData name="Bob Ward" userId="6da7c2dd-8e2e-469f-a216-c384312e2a2d" providerId="ADAL" clId="{15013093-79AF-4871-95D6-038AA22C98D6}" dt="2023-01-10T20:09:33.468" v="736" actId="47"/>
        <pc:sldMkLst>
          <pc:docMk/>
          <pc:sldMk cId="942627949" sldId="2147477348"/>
        </pc:sldMkLst>
      </pc:sldChg>
      <pc:sldChg chg="del">
        <pc:chgData name="Bob Ward" userId="6da7c2dd-8e2e-469f-a216-c384312e2a2d" providerId="ADAL" clId="{15013093-79AF-4871-95D6-038AA22C98D6}" dt="2023-01-10T20:09:35.138" v="739" actId="47"/>
        <pc:sldMkLst>
          <pc:docMk/>
          <pc:sldMk cId="3619275977" sldId="2147477349"/>
        </pc:sldMkLst>
      </pc:sldChg>
      <pc:sldChg chg="del">
        <pc:chgData name="Bob Ward" userId="6da7c2dd-8e2e-469f-a216-c384312e2a2d" providerId="ADAL" clId="{15013093-79AF-4871-95D6-038AA22C98D6}" dt="2023-01-10T20:09:43.875" v="762" actId="47"/>
        <pc:sldMkLst>
          <pc:docMk/>
          <pc:sldMk cId="4160359824" sldId="2147477354"/>
        </pc:sldMkLst>
      </pc:sldChg>
      <pc:sldChg chg="del">
        <pc:chgData name="Bob Ward" userId="6da7c2dd-8e2e-469f-a216-c384312e2a2d" providerId="ADAL" clId="{15013093-79AF-4871-95D6-038AA22C98D6}" dt="2023-01-10T20:08:59.383" v="697" actId="47"/>
        <pc:sldMkLst>
          <pc:docMk/>
          <pc:sldMk cId="3430189995" sldId="2147477355"/>
        </pc:sldMkLst>
      </pc:sldChg>
      <pc:sldChg chg="del">
        <pc:chgData name="Bob Ward" userId="6da7c2dd-8e2e-469f-a216-c384312e2a2d" providerId="ADAL" clId="{15013093-79AF-4871-95D6-038AA22C98D6}" dt="2023-01-10T20:09:34.431" v="738" actId="47"/>
        <pc:sldMkLst>
          <pc:docMk/>
          <pc:sldMk cId="3101951594" sldId="2147477360"/>
        </pc:sldMkLst>
      </pc:sldChg>
      <pc:sldChg chg="del">
        <pc:chgData name="Bob Ward" userId="6da7c2dd-8e2e-469f-a216-c384312e2a2d" providerId="ADAL" clId="{15013093-79AF-4871-95D6-038AA22C98D6}" dt="2023-01-10T20:09:46.803" v="771" actId="47"/>
        <pc:sldMkLst>
          <pc:docMk/>
          <pc:sldMk cId="1920424182" sldId="2147477367"/>
        </pc:sldMkLst>
      </pc:sldChg>
      <pc:sldChg chg="del">
        <pc:chgData name="Bob Ward" userId="6da7c2dd-8e2e-469f-a216-c384312e2a2d" providerId="ADAL" clId="{15013093-79AF-4871-95D6-038AA22C98D6}" dt="2023-01-10T20:09:27.262" v="720" actId="47"/>
        <pc:sldMkLst>
          <pc:docMk/>
          <pc:sldMk cId="2912351574" sldId="2147477368"/>
        </pc:sldMkLst>
      </pc:sldChg>
      <pc:sldChg chg="del">
        <pc:chgData name="Bob Ward" userId="6da7c2dd-8e2e-469f-a216-c384312e2a2d" providerId="ADAL" clId="{15013093-79AF-4871-95D6-038AA22C98D6}" dt="2023-01-10T20:09:27.466" v="721" actId="47"/>
        <pc:sldMkLst>
          <pc:docMk/>
          <pc:sldMk cId="3372066350" sldId="2147477369"/>
        </pc:sldMkLst>
      </pc:sldChg>
      <pc:sldChg chg="del">
        <pc:chgData name="Bob Ward" userId="6da7c2dd-8e2e-469f-a216-c384312e2a2d" providerId="ADAL" clId="{15013093-79AF-4871-95D6-038AA22C98D6}" dt="2023-01-10T20:08:57.839" v="689" actId="47"/>
        <pc:sldMkLst>
          <pc:docMk/>
          <pc:sldMk cId="3473562780" sldId="2147477372"/>
        </pc:sldMkLst>
      </pc:sldChg>
      <pc:sldChg chg="del">
        <pc:chgData name="Bob Ward" userId="6da7c2dd-8e2e-469f-a216-c384312e2a2d" providerId="ADAL" clId="{15013093-79AF-4871-95D6-038AA22C98D6}" dt="2023-01-10T20:08:59.795" v="699" actId="47"/>
        <pc:sldMkLst>
          <pc:docMk/>
          <pc:sldMk cId="1887458987" sldId="2147477378"/>
        </pc:sldMkLst>
      </pc:sldChg>
      <pc:sldChg chg="del">
        <pc:chgData name="Bob Ward" userId="6da7c2dd-8e2e-469f-a216-c384312e2a2d" providerId="ADAL" clId="{15013093-79AF-4871-95D6-038AA22C98D6}" dt="2023-01-10T20:09:00.294" v="701" actId="47"/>
        <pc:sldMkLst>
          <pc:docMk/>
          <pc:sldMk cId="757016235" sldId="2147477379"/>
        </pc:sldMkLst>
      </pc:sldChg>
      <pc:sldChg chg="del">
        <pc:chgData name="Bob Ward" userId="6da7c2dd-8e2e-469f-a216-c384312e2a2d" providerId="ADAL" clId="{15013093-79AF-4871-95D6-038AA22C98D6}" dt="2023-01-10T20:09:01.958" v="709" actId="47"/>
        <pc:sldMkLst>
          <pc:docMk/>
          <pc:sldMk cId="2470663733" sldId="2147477380"/>
        </pc:sldMkLst>
      </pc:sldChg>
      <pc:sldChg chg="del">
        <pc:chgData name="Bob Ward" userId="6da7c2dd-8e2e-469f-a216-c384312e2a2d" providerId="ADAL" clId="{15013093-79AF-4871-95D6-038AA22C98D6}" dt="2023-01-10T20:09:39.771" v="750" actId="47"/>
        <pc:sldMkLst>
          <pc:docMk/>
          <pc:sldMk cId="1516796794" sldId="2147477382"/>
        </pc:sldMkLst>
      </pc:sldChg>
      <pc:sldChg chg="del">
        <pc:chgData name="Bob Ward" userId="6da7c2dd-8e2e-469f-a216-c384312e2a2d" providerId="ADAL" clId="{15013093-79AF-4871-95D6-038AA22C98D6}" dt="2023-01-10T20:09:32.633" v="734" actId="47"/>
        <pc:sldMkLst>
          <pc:docMk/>
          <pc:sldMk cId="3778217308" sldId="2147477383"/>
        </pc:sldMkLst>
      </pc:sldChg>
      <pc:sldChg chg="add del">
        <pc:chgData name="Bob Ward" userId="6da7c2dd-8e2e-469f-a216-c384312e2a2d" providerId="ADAL" clId="{15013093-79AF-4871-95D6-038AA22C98D6}" dt="2023-01-10T20:10:02.125" v="796" actId="47"/>
        <pc:sldMkLst>
          <pc:docMk/>
          <pc:sldMk cId="1819996943" sldId="2147477384"/>
        </pc:sldMkLst>
      </pc:sldChg>
      <pc:sldChg chg="del">
        <pc:chgData name="Bob Ward" userId="6da7c2dd-8e2e-469f-a216-c384312e2a2d" providerId="ADAL" clId="{15013093-79AF-4871-95D6-038AA22C98D6}" dt="2023-01-10T20:08:58" v="690" actId="47"/>
        <pc:sldMkLst>
          <pc:docMk/>
          <pc:sldMk cId="4138828345" sldId="2147477385"/>
        </pc:sldMkLst>
      </pc:sldChg>
      <pc:sldChg chg="del">
        <pc:chgData name="Bob Ward" userId="6da7c2dd-8e2e-469f-a216-c384312e2a2d" providerId="ADAL" clId="{15013093-79AF-4871-95D6-038AA22C98D6}" dt="2023-01-10T20:09:37.314" v="743" actId="47"/>
        <pc:sldMkLst>
          <pc:docMk/>
          <pc:sldMk cId="1617370057" sldId="2147478825"/>
        </pc:sldMkLst>
      </pc:sldChg>
      <pc:sldChg chg="del">
        <pc:chgData name="Bob Ward" userId="6da7c2dd-8e2e-469f-a216-c384312e2a2d" providerId="ADAL" clId="{15013093-79AF-4871-95D6-038AA22C98D6}" dt="2023-01-10T20:09:44.330" v="764" actId="47"/>
        <pc:sldMkLst>
          <pc:docMk/>
          <pc:sldMk cId="39748029" sldId="2147478826"/>
        </pc:sldMkLst>
      </pc:sldChg>
      <pc:sldChg chg="del">
        <pc:chgData name="Bob Ward" userId="6da7c2dd-8e2e-469f-a216-c384312e2a2d" providerId="ADAL" clId="{15013093-79AF-4871-95D6-038AA22C98D6}" dt="2023-01-10T20:09:43.064" v="759" actId="47"/>
        <pc:sldMkLst>
          <pc:docMk/>
          <pc:sldMk cId="3797744977" sldId="2147478827"/>
        </pc:sldMkLst>
      </pc:sldChg>
      <pc:sldChg chg="del">
        <pc:chgData name="Bob Ward" userId="6da7c2dd-8e2e-469f-a216-c384312e2a2d" providerId="ADAL" clId="{15013093-79AF-4871-95D6-038AA22C98D6}" dt="2023-01-10T20:09:01.657" v="708" actId="47"/>
        <pc:sldMkLst>
          <pc:docMk/>
          <pc:sldMk cId="1945558357" sldId="2147478829"/>
        </pc:sldMkLst>
      </pc:sldChg>
      <pc:sldChg chg="del">
        <pc:chgData name="Bob Ward" userId="6da7c2dd-8e2e-469f-a216-c384312e2a2d" providerId="ADAL" clId="{15013093-79AF-4871-95D6-038AA22C98D6}" dt="2023-01-10T20:09:01.425" v="707" actId="47"/>
        <pc:sldMkLst>
          <pc:docMk/>
          <pc:sldMk cId="4203065452" sldId="2147478830"/>
        </pc:sldMkLst>
      </pc:sldChg>
      <pc:sldChg chg="del">
        <pc:chgData name="Bob Ward" userId="6da7c2dd-8e2e-469f-a216-c384312e2a2d" providerId="ADAL" clId="{15013093-79AF-4871-95D6-038AA22C98D6}" dt="2023-01-10T20:09:02.718" v="712" actId="47"/>
        <pc:sldMkLst>
          <pc:docMk/>
          <pc:sldMk cId="694086920" sldId="2147478831"/>
        </pc:sldMkLst>
      </pc:sldChg>
      <pc:sldChg chg="del">
        <pc:chgData name="Bob Ward" userId="6da7c2dd-8e2e-469f-a216-c384312e2a2d" providerId="ADAL" clId="{15013093-79AF-4871-95D6-038AA22C98D6}" dt="2023-01-10T20:09:26.301" v="718" actId="47"/>
        <pc:sldMkLst>
          <pc:docMk/>
          <pc:sldMk cId="3040709354" sldId="2147478832"/>
        </pc:sldMkLst>
      </pc:sldChg>
      <pc:sldChg chg="del">
        <pc:chgData name="Bob Ward" userId="6da7c2dd-8e2e-469f-a216-c384312e2a2d" providerId="ADAL" clId="{15013093-79AF-4871-95D6-038AA22C98D6}" dt="2023-01-10T20:09:49.683" v="780" actId="47"/>
        <pc:sldMkLst>
          <pc:docMk/>
          <pc:sldMk cId="1364617844" sldId="2147478833"/>
        </pc:sldMkLst>
      </pc:sldChg>
      <pc:sldChg chg="del">
        <pc:chgData name="Bob Ward" userId="6da7c2dd-8e2e-469f-a216-c384312e2a2d" providerId="ADAL" clId="{15013093-79AF-4871-95D6-038AA22C98D6}" dt="2023-01-10T20:09:47.703" v="775" actId="47"/>
        <pc:sldMkLst>
          <pc:docMk/>
          <pc:sldMk cId="3194385611" sldId="2147478834"/>
        </pc:sldMkLst>
      </pc:sldChg>
      <pc:sldChg chg="del">
        <pc:chgData name="Bob Ward" userId="6da7c2dd-8e2e-469f-a216-c384312e2a2d" providerId="ADAL" clId="{15013093-79AF-4871-95D6-038AA22C98D6}" dt="2023-01-10T20:08:58.636" v="693" actId="47"/>
        <pc:sldMkLst>
          <pc:docMk/>
          <pc:sldMk cId="727889510" sldId="2147478835"/>
        </pc:sldMkLst>
      </pc:sldChg>
      <pc:sldChg chg="del">
        <pc:chgData name="Bob Ward" userId="6da7c2dd-8e2e-469f-a216-c384312e2a2d" providerId="ADAL" clId="{15013093-79AF-4871-95D6-038AA22C98D6}" dt="2023-01-10T20:08:57.701" v="688" actId="47"/>
        <pc:sldMkLst>
          <pc:docMk/>
          <pc:sldMk cId="2445104643" sldId="2147478837"/>
        </pc:sldMkLst>
      </pc:sldChg>
      <pc:sldChg chg="del">
        <pc:chgData name="Bob Ward" userId="6da7c2dd-8e2e-469f-a216-c384312e2a2d" providerId="ADAL" clId="{15013093-79AF-4871-95D6-038AA22C98D6}" dt="2023-01-10T20:08:59.175" v="696" actId="47"/>
        <pc:sldMkLst>
          <pc:docMk/>
          <pc:sldMk cId="3406116543" sldId="2147478838"/>
        </pc:sldMkLst>
      </pc:sldChg>
      <pc:sldChg chg="del">
        <pc:chgData name="Bob Ward" userId="6da7c2dd-8e2e-469f-a216-c384312e2a2d" providerId="ADAL" clId="{15013093-79AF-4871-95D6-038AA22C98D6}" dt="2023-01-10T20:09:37.658" v="744" actId="47"/>
        <pc:sldMkLst>
          <pc:docMk/>
          <pc:sldMk cId="3202648203" sldId="2147478839"/>
        </pc:sldMkLst>
      </pc:sldChg>
      <pc:sldChg chg="del">
        <pc:chgData name="Bob Ward" userId="6da7c2dd-8e2e-469f-a216-c384312e2a2d" providerId="ADAL" clId="{15013093-79AF-4871-95D6-038AA22C98D6}" dt="2023-01-10T20:09:37.923" v="745" actId="47"/>
        <pc:sldMkLst>
          <pc:docMk/>
          <pc:sldMk cId="4153605310" sldId="2147478840"/>
        </pc:sldMkLst>
      </pc:sldChg>
      <pc:sldChg chg="del">
        <pc:chgData name="Bob Ward" userId="6da7c2dd-8e2e-469f-a216-c384312e2a2d" providerId="ADAL" clId="{15013093-79AF-4871-95D6-038AA22C98D6}" dt="2023-01-10T20:09:44.665" v="765" actId="47"/>
        <pc:sldMkLst>
          <pc:docMk/>
          <pc:sldMk cId="3898580161" sldId="2147478841"/>
        </pc:sldMkLst>
      </pc:sldChg>
      <pc:sldChg chg="del">
        <pc:chgData name="Bob Ward" userId="6da7c2dd-8e2e-469f-a216-c384312e2a2d" providerId="ADAL" clId="{15013093-79AF-4871-95D6-038AA22C98D6}" dt="2023-01-10T20:09:45.044" v="766" actId="47"/>
        <pc:sldMkLst>
          <pc:docMk/>
          <pc:sldMk cId="4022753205" sldId="2147478842"/>
        </pc:sldMkLst>
      </pc:sldChg>
      <pc:sldChg chg="del">
        <pc:chgData name="Bob Ward" userId="6da7c2dd-8e2e-469f-a216-c384312e2a2d" providerId="ADAL" clId="{15013093-79AF-4871-95D6-038AA22C98D6}" dt="2023-01-10T20:09:48.269" v="776" actId="47"/>
        <pc:sldMkLst>
          <pc:docMk/>
          <pc:sldMk cId="2456172909" sldId="2147478843"/>
        </pc:sldMkLst>
      </pc:sldChg>
      <pc:sldChg chg="del">
        <pc:chgData name="Bob Ward" userId="6da7c2dd-8e2e-469f-a216-c384312e2a2d" providerId="ADAL" clId="{15013093-79AF-4871-95D6-038AA22C98D6}" dt="2023-01-10T20:09:50.144" v="781" actId="47"/>
        <pc:sldMkLst>
          <pc:docMk/>
          <pc:sldMk cId="3870653684" sldId="2147478844"/>
        </pc:sldMkLst>
      </pc:sldChg>
      <pc:sldChg chg="del">
        <pc:chgData name="Bob Ward" userId="6da7c2dd-8e2e-469f-a216-c384312e2a2d" providerId="ADAL" clId="{15013093-79AF-4871-95D6-038AA22C98D6}" dt="2023-01-10T20:08:58.204" v="691" actId="47"/>
        <pc:sldMkLst>
          <pc:docMk/>
          <pc:sldMk cId="3111093952" sldId="2147478845"/>
        </pc:sldMkLst>
      </pc:sldChg>
      <pc:sldChg chg="del">
        <pc:chgData name="Bob Ward" userId="6da7c2dd-8e2e-469f-a216-c384312e2a2d" providerId="ADAL" clId="{15013093-79AF-4871-95D6-038AA22C98D6}" dt="2023-01-10T20:08:59.997" v="700" actId="47"/>
        <pc:sldMkLst>
          <pc:docMk/>
          <pc:sldMk cId="3123820376" sldId="2147478846"/>
        </pc:sldMkLst>
      </pc:sldChg>
      <pc:sldChg chg="add del">
        <pc:chgData name="Bob Ward" userId="6da7c2dd-8e2e-469f-a216-c384312e2a2d" providerId="ADAL" clId="{15013093-79AF-4871-95D6-038AA22C98D6}" dt="2023-01-10T20:08:33.128" v="681" actId="47"/>
        <pc:sldMkLst>
          <pc:docMk/>
          <pc:sldMk cId="243114111" sldId="2147478847"/>
        </pc:sldMkLst>
      </pc:sldChg>
    </pc:docChg>
  </pc:docChgLst>
  <pc:docChgLst>
    <pc:chgData name="Bob Ward" userId="6da7c2dd-8e2e-469f-a216-c384312e2a2d" providerId="ADAL" clId="{51357A5D-FE63-4E40-AB51-02A8B4945A78}"/>
    <pc:docChg chg="undo custSel addSld delSld modSld sldOrd delSection modSection">
      <pc:chgData name="Bob Ward" userId="6da7c2dd-8e2e-469f-a216-c384312e2a2d" providerId="ADAL" clId="{51357A5D-FE63-4E40-AB51-02A8B4945A78}" dt="2023-02-01T18:34:08.129" v="2674" actId="6549"/>
      <pc:docMkLst>
        <pc:docMk/>
      </pc:docMkLst>
      <pc:sldChg chg="delSp modSp add del mod modNotesTx">
        <pc:chgData name="Bob Ward" userId="6da7c2dd-8e2e-469f-a216-c384312e2a2d" providerId="ADAL" clId="{51357A5D-FE63-4E40-AB51-02A8B4945A78}" dt="2023-02-01T18:34:08.129" v="2674" actId="6549"/>
        <pc:sldMkLst>
          <pc:docMk/>
          <pc:sldMk cId="3049587084" sldId="687"/>
        </pc:sldMkLst>
        <pc:spChg chg="mod">
          <ac:chgData name="Bob Ward" userId="6da7c2dd-8e2e-469f-a216-c384312e2a2d" providerId="ADAL" clId="{51357A5D-FE63-4E40-AB51-02A8B4945A78}" dt="2023-01-24T18:32:16.075" v="1170" actId="20577"/>
          <ac:spMkLst>
            <pc:docMk/>
            <pc:sldMk cId="3049587084" sldId="687"/>
            <ac:spMk id="50" creationId="{957FABD2-8103-4B5A-A137-B28E28F3DB6A}"/>
          </ac:spMkLst>
        </pc:spChg>
        <pc:spChg chg="del mod">
          <ac:chgData name="Bob Ward" userId="6da7c2dd-8e2e-469f-a216-c384312e2a2d" providerId="ADAL" clId="{51357A5D-FE63-4E40-AB51-02A8B4945A78}" dt="2023-01-29T19:21:33.109" v="2391" actId="478"/>
          <ac:spMkLst>
            <pc:docMk/>
            <pc:sldMk cId="3049587084" sldId="687"/>
            <ac:spMk id="91" creationId="{71DBBCBE-A164-4E3E-8830-BDCA3F738F81}"/>
          </ac:spMkLst>
        </pc:spChg>
        <pc:grpChg chg="del">
          <ac:chgData name="Bob Ward" userId="6da7c2dd-8e2e-469f-a216-c384312e2a2d" providerId="ADAL" clId="{51357A5D-FE63-4E40-AB51-02A8B4945A78}" dt="2023-01-24T18:31:45.088" v="1145" actId="478"/>
          <ac:grpSpMkLst>
            <pc:docMk/>
            <pc:sldMk cId="3049587084" sldId="687"/>
            <ac:grpSpMk id="77" creationId="{F46EB97F-9A81-1A46-9499-E610C61EE787}"/>
          </ac:grpSpMkLst>
        </pc:grpChg>
      </pc:sldChg>
      <pc:sldChg chg="addSp delSp modSp add del mod delAnim modAnim modNotesTx">
        <pc:chgData name="Bob Ward" userId="6da7c2dd-8e2e-469f-a216-c384312e2a2d" providerId="ADAL" clId="{51357A5D-FE63-4E40-AB51-02A8B4945A78}" dt="2023-02-01T18:34:03.574" v="2673" actId="6549"/>
        <pc:sldMkLst>
          <pc:docMk/>
          <pc:sldMk cId="2102860162" sldId="2076136813"/>
        </pc:sldMkLst>
        <pc:spChg chg="mod">
          <ac:chgData name="Bob Ward" userId="6da7c2dd-8e2e-469f-a216-c384312e2a2d" providerId="ADAL" clId="{51357A5D-FE63-4E40-AB51-02A8B4945A78}" dt="2023-01-24T18:32:04.742" v="1149" actId="6549"/>
          <ac:spMkLst>
            <pc:docMk/>
            <pc:sldMk cId="2102860162" sldId="2076136813"/>
            <ac:spMk id="2" creationId="{B6FBA57E-7B1C-45ED-82AE-7BD0B39823DE}"/>
          </ac:spMkLst>
        </pc:spChg>
        <pc:spChg chg="mod">
          <ac:chgData name="Bob Ward" userId="6da7c2dd-8e2e-469f-a216-c384312e2a2d" providerId="ADAL" clId="{51357A5D-FE63-4E40-AB51-02A8B4945A78}" dt="2023-01-29T19:31:14.683" v="2520"/>
          <ac:spMkLst>
            <pc:docMk/>
            <pc:sldMk cId="2102860162" sldId="2076136813"/>
            <ac:spMk id="5" creationId="{5F40B9F9-C04F-D6B5-20B2-7BDD9EAB3CF9}"/>
          </ac:spMkLst>
        </pc:spChg>
        <pc:spChg chg="del">
          <ac:chgData name="Bob Ward" userId="6da7c2dd-8e2e-469f-a216-c384312e2a2d" providerId="ADAL" clId="{51357A5D-FE63-4E40-AB51-02A8B4945A78}" dt="2023-01-24T18:31:56.697" v="1148" actId="478"/>
          <ac:spMkLst>
            <pc:docMk/>
            <pc:sldMk cId="2102860162" sldId="2076136813"/>
            <ac:spMk id="5" creationId="{7D3B9ED3-02FA-6C43-8CD4-241F5DEBECCA}"/>
          </ac:spMkLst>
        </pc:spChg>
        <pc:spChg chg="mod">
          <ac:chgData name="Bob Ward" userId="6da7c2dd-8e2e-469f-a216-c384312e2a2d" providerId="ADAL" clId="{51357A5D-FE63-4E40-AB51-02A8B4945A78}" dt="2023-01-29T19:31:14.683" v="2520"/>
          <ac:spMkLst>
            <pc:docMk/>
            <pc:sldMk cId="2102860162" sldId="2076136813"/>
            <ac:spMk id="6" creationId="{8ADCC2BE-DA74-4071-A178-3807126313E6}"/>
          </ac:spMkLst>
        </pc:spChg>
        <pc:spChg chg="mod">
          <ac:chgData name="Bob Ward" userId="6da7c2dd-8e2e-469f-a216-c384312e2a2d" providerId="ADAL" clId="{51357A5D-FE63-4E40-AB51-02A8B4945A78}" dt="2023-01-29T19:31:14.683" v="2520"/>
          <ac:spMkLst>
            <pc:docMk/>
            <pc:sldMk cId="2102860162" sldId="2076136813"/>
            <ac:spMk id="7" creationId="{4CF4348E-103F-035E-349A-3B5A9FD22DA2}"/>
          </ac:spMkLst>
        </pc:spChg>
        <pc:spChg chg="mod">
          <ac:chgData name="Bob Ward" userId="6da7c2dd-8e2e-469f-a216-c384312e2a2d" providerId="ADAL" clId="{51357A5D-FE63-4E40-AB51-02A8B4945A78}" dt="2023-01-29T19:31:14.683" v="2520"/>
          <ac:spMkLst>
            <pc:docMk/>
            <pc:sldMk cId="2102860162" sldId="2076136813"/>
            <ac:spMk id="8" creationId="{76F3A2C6-18B3-5476-12FA-D4CA3D396CBA}"/>
          </ac:spMkLst>
        </pc:spChg>
        <pc:spChg chg="mod">
          <ac:chgData name="Bob Ward" userId="6da7c2dd-8e2e-469f-a216-c384312e2a2d" providerId="ADAL" clId="{51357A5D-FE63-4E40-AB51-02A8B4945A78}" dt="2023-01-29T19:31:14.683" v="2520"/>
          <ac:spMkLst>
            <pc:docMk/>
            <pc:sldMk cId="2102860162" sldId="2076136813"/>
            <ac:spMk id="9" creationId="{B13C6214-7A74-CC87-8C78-CD7EFE9DE163}"/>
          </ac:spMkLst>
        </pc:spChg>
        <pc:spChg chg="mod">
          <ac:chgData name="Bob Ward" userId="6da7c2dd-8e2e-469f-a216-c384312e2a2d" providerId="ADAL" clId="{51357A5D-FE63-4E40-AB51-02A8B4945A78}" dt="2023-01-29T19:31:14.683" v="2520"/>
          <ac:spMkLst>
            <pc:docMk/>
            <pc:sldMk cId="2102860162" sldId="2076136813"/>
            <ac:spMk id="10" creationId="{EAA2D6FB-AFB3-DAE0-CA55-C8C5C2BFD78F}"/>
          </ac:spMkLst>
        </pc:spChg>
        <pc:spChg chg="mod">
          <ac:chgData name="Bob Ward" userId="6da7c2dd-8e2e-469f-a216-c384312e2a2d" providerId="ADAL" clId="{51357A5D-FE63-4E40-AB51-02A8B4945A78}" dt="2023-01-29T19:31:14.683" v="2520"/>
          <ac:spMkLst>
            <pc:docMk/>
            <pc:sldMk cId="2102860162" sldId="2076136813"/>
            <ac:spMk id="11" creationId="{F8280630-FEF2-B3D2-67AF-5EF22E31C08C}"/>
          </ac:spMkLst>
        </pc:spChg>
        <pc:spChg chg="mod">
          <ac:chgData name="Bob Ward" userId="6da7c2dd-8e2e-469f-a216-c384312e2a2d" providerId="ADAL" clId="{51357A5D-FE63-4E40-AB51-02A8B4945A78}" dt="2023-01-29T19:31:14.683" v="2520"/>
          <ac:spMkLst>
            <pc:docMk/>
            <pc:sldMk cId="2102860162" sldId="2076136813"/>
            <ac:spMk id="12" creationId="{AFB16650-DAB7-D07D-09B4-ACDF0E08FF35}"/>
          </ac:spMkLst>
        </pc:spChg>
        <pc:spChg chg="mod">
          <ac:chgData name="Bob Ward" userId="6da7c2dd-8e2e-469f-a216-c384312e2a2d" providerId="ADAL" clId="{51357A5D-FE63-4E40-AB51-02A8B4945A78}" dt="2023-01-29T19:31:14.683" v="2520"/>
          <ac:spMkLst>
            <pc:docMk/>
            <pc:sldMk cId="2102860162" sldId="2076136813"/>
            <ac:spMk id="13" creationId="{0B070537-5B7E-505E-DAED-114EF54D37F3}"/>
          </ac:spMkLst>
        </pc:spChg>
        <pc:spChg chg="mod">
          <ac:chgData name="Bob Ward" userId="6da7c2dd-8e2e-469f-a216-c384312e2a2d" providerId="ADAL" clId="{51357A5D-FE63-4E40-AB51-02A8B4945A78}" dt="2023-01-29T19:31:14.683" v="2520"/>
          <ac:spMkLst>
            <pc:docMk/>
            <pc:sldMk cId="2102860162" sldId="2076136813"/>
            <ac:spMk id="14" creationId="{5F438C53-E586-B62E-2DD5-E83E5DFD75E1}"/>
          </ac:spMkLst>
        </pc:spChg>
        <pc:spChg chg="mod">
          <ac:chgData name="Bob Ward" userId="6da7c2dd-8e2e-469f-a216-c384312e2a2d" providerId="ADAL" clId="{51357A5D-FE63-4E40-AB51-02A8B4945A78}" dt="2023-01-29T19:31:14.683" v="2520"/>
          <ac:spMkLst>
            <pc:docMk/>
            <pc:sldMk cId="2102860162" sldId="2076136813"/>
            <ac:spMk id="15" creationId="{AFB89FDD-CC89-D297-C994-C851CF78A0F7}"/>
          </ac:spMkLst>
        </pc:spChg>
        <pc:spChg chg="mod">
          <ac:chgData name="Bob Ward" userId="6da7c2dd-8e2e-469f-a216-c384312e2a2d" providerId="ADAL" clId="{51357A5D-FE63-4E40-AB51-02A8B4945A78}" dt="2023-01-29T19:31:14.683" v="2520"/>
          <ac:spMkLst>
            <pc:docMk/>
            <pc:sldMk cId="2102860162" sldId="2076136813"/>
            <ac:spMk id="16" creationId="{BD780E04-45DE-05E5-BF9E-CF00E6D9127C}"/>
          </ac:spMkLst>
        </pc:spChg>
        <pc:spChg chg="mod">
          <ac:chgData name="Bob Ward" userId="6da7c2dd-8e2e-469f-a216-c384312e2a2d" providerId="ADAL" clId="{51357A5D-FE63-4E40-AB51-02A8B4945A78}" dt="2023-01-29T19:31:14.683" v="2520"/>
          <ac:spMkLst>
            <pc:docMk/>
            <pc:sldMk cId="2102860162" sldId="2076136813"/>
            <ac:spMk id="17" creationId="{95749349-3E8A-F443-D5EB-17F74A688BF0}"/>
          </ac:spMkLst>
        </pc:spChg>
        <pc:spChg chg="mod">
          <ac:chgData name="Bob Ward" userId="6da7c2dd-8e2e-469f-a216-c384312e2a2d" providerId="ADAL" clId="{51357A5D-FE63-4E40-AB51-02A8B4945A78}" dt="2023-01-29T19:31:14.683" v="2520"/>
          <ac:spMkLst>
            <pc:docMk/>
            <pc:sldMk cId="2102860162" sldId="2076136813"/>
            <ac:spMk id="18" creationId="{F3C032CA-A1AC-B97E-EF8A-2E86F81226BB}"/>
          </ac:spMkLst>
        </pc:spChg>
        <pc:spChg chg="mod">
          <ac:chgData name="Bob Ward" userId="6da7c2dd-8e2e-469f-a216-c384312e2a2d" providerId="ADAL" clId="{51357A5D-FE63-4E40-AB51-02A8B4945A78}" dt="2023-01-29T19:31:14.683" v="2520"/>
          <ac:spMkLst>
            <pc:docMk/>
            <pc:sldMk cId="2102860162" sldId="2076136813"/>
            <ac:spMk id="19" creationId="{83CC4EE3-1569-8207-F9AB-0003DF7C35F4}"/>
          </ac:spMkLst>
        </pc:spChg>
        <pc:spChg chg="mod">
          <ac:chgData name="Bob Ward" userId="6da7c2dd-8e2e-469f-a216-c384312e2a2d" providerId="ADAL" clId="{51357A5D-FE63-4E40-AB51-02A8B4945A78}" dt="2023-01-29T19:31:14.683" v="2520"/>
          <ac:spMkLst>
            <pc:docMk/>
            <pc:sldMk cId="2102860162" sldId="2076136813"/>
            <ac:spMk id="20" creationId="{42C92371-8A65-A50B-55E9-D61E28AE8D82}"/>
          </ac:spMkLst>
        </pc:spChg>
        <pc:spChg chg="mod">
          <ac:chgData name="Bob Ward" userId="6da7c2dd-8e2e-469f-a216-c384312e2a2d" providerId="ADAL" clId="{51357A5D-FE63-4E40-AB51-02A8B4945A78}" dt="2023-01-29T19:31:14.683" v="2520"/>
          <ac:spMkLst>
            <pc:docMk/>
            <pc:sldMk cId="2102860162" sldId="2076136813"/>
            <ac:spMk id="26" creationId="{536F8DB5-C09D-9ED3-6E8E-C954C5979805}"/>
          </ac:spMkLst>
        </pc:spChg>
        <pc:spChg chg="mod">
          <ac:chgData name="Bob Ward" userId="6da7c2dd-8e2e-469f-a216-c384312e2a2d" providerId="ADAL" clId="{51357A5D-FE63-4E40-AB51-02A8B4945A78}" dt="2023-01-29T19:31:14.683" v="2520"/>
          <ac:spMkLst>
            <pc:docMk/>
            <pc:sldMk cId="2102860162" sldId="2076136813"/>
            <ac:spMk id="27" creationId="{0D167F48-EC75-18EC-C4FE-547007D9CC39}"/>
          </ac:spMkLst>
        </pc:spChg>
        <pc:spChg chg="mod">
          <ac:chgData name="Bob Ward" userId="6da7c2dd-8e2e-469f-a216-c384312e2a2d" providerId="ADAL" clId="{51357A5D-FE63-4E40-AB51-02A8B4945A78}" dt="2023-01-29T19:31:14.683" v="2520"/>
          <ac:spMkLst>
            <pc:docMk/>
            <pc:sldMk cId="2102860162" sldId="2076136813"/>
            <ac:spMk id="28" creationId="{4B3DFAB7-F551-4016-16E0-1CD35394AC62}"/>
          </ac:spMkLst>
        </pc:spChg>
        <pc:spChg chg="mod">
          <ac:chgData name="Bob Ward" userId="6da7c2dd-8e2e-469f-a216-c384312e2a2d" providerId="ADAL" clId="{51357A5D-FE63-4E40-AB51-02A8B4945A78}" dt="2023-01-29T19:31:14.683" v="2520"/>
          <ac:spMkLst>
            <pc:docMk/>
            <pc:sldMk cId="2102860162" sldId="2076136813"/>
            <ac:spMk id="29" creationId="{B2D7BEA8-E0A7-AE7E-DE0D-BFFA7B952E03}"/>
          </ac:spMkLst>
        </pc:spChg>
        <pc:spChg chg="mod">
          <ac:chgData name="Bob Ward" userId="6da7c2dd-8e2e-469f-a216-c384312e2a2d" providerId="ADAL" clId="{51357A5D-FE63-4E40-AB51-02A8B4945A78}" dt="2023-01-29T19:31:14.683" v="2520"/>
          <ac:spMkLst>
            <pc:docMk/>
            <pc:sldMk cId="2102860162" sldId="2076136813"/>
            <ac:spMk id="30" creationId="{922A6CB1-2AAC-F9AB-85AF-FFAF0508D0F1}"/>
          </ac:spMkLst>
        </pc:spChg>
        <pc:spChg chg="mod">
          <ac:chgData name="Bob Ward" userId="6da7c2dd-8e2e-469f-a216-c384312e2a2d" providerId="ADAL" clId="{51357A5D-FE63-4E40-AB51-02A8B4945A78}" dt="2023-01-29T19:31:14.683" v="2520"/>
          <ac:spMkLst>
            <pc:docMk/>
            <pc:sldMk cId="2102860162" sldId="2076136813"/>
            <ac:spMk id="31" creationId="{B8227BFA-5C0A-3203-C748-03958AE017E5}"/>
          </ac:spMkLst>
        </pc:spChg>
        <pc:spChg chg="add mod">
          <ac:chgData name="Bob Ward" userId="6da7c2dd-8e2e-469f-a216-c384312e2a2d" providerId="ADAL" clId="{51357A5D-FE63-4E40-AB51-02A8B4945A78}" dt="2023-01-29T19:31:30.168" v="2536" actId="20577"/>
          <ac:spMkLst>
            <pc:docMk/>
            <pc:sldMk cId="2102860162" sldId="2076136813"/>
            <ac:spMk id="33" creationId="{0C47A73B-38A9-55BF-22E1-BBF6E4B8679E}"/>
          </ac:spMkLst>
        </pc:spChg>
        <pc:spChg chg="mod">
          <ac:chgData name="Bob Ward" userId="6da7c2dd-8e2e-469f-a216-c384312e2a2d" providerId="ADAL" clId="{51357A5D-FE63-4E40-AB51-02A8B4945A78}" dt="2023-01-26T16:01:03.648" v="2048" actId="113"/>
          <ac:spMkLst>
            <pc:docMk/>
            <pc:sldMk cId="2102860162" sldId="2076136813"/>
            <ac:spMk id="55" creationId="{14D94953-6308-7A4C-8A6F-F82958133683}"/>
          </ac:spMkLst>
        </pc:spChg>
        <pc:spChg chg="del">
          <ac:chgData name="Bob Ward" userId="6da7c2dd-8e2e-469f-a216-c384312e2a2d" providerId="ADAL" clId="{51357A5D-FE63-4E40-AB51-02A8B4945A78}" dt="2023-01-24T18:31:51.612" v="1147" actId="478"/>
          <ac:spMkLst>
            <pc:docMk/>
            <pc:sldMk cId="2102860162" sldId="2076136813"/>
            <ac:spMk id="63" creationId="{D1AB7BD9-2B4D-4509-B679-689847045A0A}"/>
          </ac:spMkLst>
        </pc:spChg>
        <pc:spChg chg="mod">
          <ac:chgData name="Bob Ward" userId="6da7c2dd-8e2e-469f-a216-c384312e2a2d" providerId="ADAL" clId="{51357A5D-FE63-4E40-AB51-02A8B4945A78}" dt="2023-01-24T18:34:29.695" v="1299" actId="20577"/>
          <ac:spMkLst>
            <pc:docMk/>
            <pc:sldMk cId="2102860162" sldId="2076136813"/>
            <ac:spMk id="72" creationId="{7949C246-AC20-2A47-AA00-0692DFFEF9A6}"/>
          </ac:spMkLst>
        </pc:spChg>
        <pc:grpChg chg="add del mod">
          <ac:chgData name="Bob Ward" userId="6da7c2dd-8e2e-469f-a216-c384312e2a2d" providerId="ADAL" clId="{51357A5D-FE63-4E40-AB51-02A8B4945A78}" dt="2023-01-29T19:31:16.173" v="2521"/>
          <ac:grpSpMkLst>
            <pc:docMk/>
            <pc:sldMk cId="2102860162" sldId="2076136813"/>
            <ac:grpSpMk id="3" creationId="{B6A75ABC-8EB0-8E23-F375-871FB2DAC0BD}"/>
          </ac:grpSpMkLst>
        </pc:grpChg>
        <pc:grpChg chg="mod">
          <ac:chgData name="Bob Ward" userId="6da7c2dd-8e2e-469f-a216-c384312e2a2d" providerId="ADAL" clId="{51357A5D-FE63-4E40-AB51-02A8B4945A78}" dt="2023-01-29T19:31:14.683" v="2520"/>
          <ac:grpSpMkLst>
            <pc:docMk/>
            <pc:sldMk cId="2102860162" sldId="2076136813"/>
            <ac:grpSpMk id="4" creationId="{4A8552CA-66C6-58B3-43BF-010F7E597AE7}"/>
          </ac:grpSpMkLst>
        </pc:grpChg>
        <pc:grpChg chg="del">
          <ac:chgData name="Bob Ward" userId="6da7c2dd-8e2e-469f-a216-c384312e2a2d" providerId="ADAL" clId="{51357A5D-FE63-4E40-AB51-02A8B4945A78}" dt="2023-01-24T18:31:49.440" v="1146" actId="478"/>
          <ac:grpSpMkLst>
            <pc:docMk/>
            <pc:sldMk cId="2102860162" sldId="2076136813"/>
            <ac:grpSpMk id="47" creationId="{4D43D34F-4BB4-A746-A5D0-3F0DDC555F65}"/>
          </ac:grpSpMkLst>
        </pc:grpChg>
        <pc:picChg chg="add mod">
          <ac:chgData name="Bob Ward" userId="6da7c2dd-8e2e-469f-a216-c384312e2a2d" providerId="ADAL" clId="{51357A5D-FE63-4E40-AB51-02A8B4945A78}" dt="2023-01-29T19:32:32.269" v="2538" actId="1076"/>
          <ac:picMkLst>
            <pc:docMk/>
            <pc:sldMk cId="2102860162" sldId="2076136813"/>
            <ac:picMk id="34" creationId="{4B8F411A-9A99-767C-B1CD-F465756E72EF}"/>
          </ac:picMkLst>
        </pc:picChg>
      </pc:sldChg>
      <pc:sldChg chg="modSp del mod modShow">
        <pc:chgData name="Bob Ward" userId="6da7c2dd-8e2e-469f-a216-c384312e2a2d" providerId="ADAL" clId="{51357A5D-FE63-4E40-AB51-02A8B4945A78}" dt="2023-01-26T16:04:41.894" v="2229" actId="47"/>
        <pc:sldMkLst>
          <pc:docMk/>
          <pc:sldMk cId="3361306358" sldId="2076137339"/>
        </pc:sldMkLst>
        <pc:spChg chg="mod">
          <ac:chgData name="Bob Ward" userId="6da7c2dd-8e2e-469f-a216-c384312e2a2d" providerId="ADAL" clId="{51357A5D-FE63-4E40-AB51-02A8B4945A78}" dt="2023-01-11T20:58:57.336" v="916" actId="20577"/>
          <ac:spMkLst>
            <pc:docMk/>
            <pc:sldMk cId="3361306358" sldId="2076137339"/>
            <ac:spMk id="11" creationId="{9C409991-DBD2-4E9D-830D-A6790320A566}"/>
          </ac:spMkLst>
        </pc:spChg>
        <pc:graphicFrameChg chg="mod">
          <ac:chgData name="Bob Ward" userId="6da7c2dd-8e2e-469f-a216-c384312e2a2d" providerId="ADAL" clId="{51357A5D-FE63-4E40-AB51-02A8B4945A78}" dt="2023-01-11T21:00:08.197" v="1110" actId="20577"/>
          <ac:graphicFrameMkLst>
            <pc:docMk/>
            <pc:sldMk cId="3361306358" sldId="2076137339"/>
            <ac:graphicFrameMk id="4" creationId="{AA88BD6C-824E-F582-8E75-29236EDF6F2F}"/>
          </ac:graphicFrameMkLst>
        </pc:graphicFrameChg>
      </pc:sldChg>
      <pc:sldChg chg="addSp modSp del mod">
        <pc:chgData name="Bob Ward" userId="6da7c2dd-8e2e-469f-a216-c384312e2a2d" providerId="ADAL" clId="{51357A5D-FE63-4E40-AB51-02A8B4945A78}" dt="2023-01-24T18:20:10.019" v="1112" actId="47"/>
        <pc:sldMkLst>
          <pc:docMk/>
          <pc:sldMk cId="2651755647" sldId="2076138386"/>
        </pc:sldMkLst>
        <pc:spChg chg="add mod">
          <ac:chgData name="Bob Ward" userId="6da7c2dd-8e2e-469f-a216-c384312e2a2d" providerId="ADAL" clId="{51357A5D-FE63-4E40-AB51-02A8B4945A78}" dt="2023-01-11T20:48:34.294" v="783" actId="20577"/>
          <ac:spMkLst>
            <pc:docMk/>
            <pc:sldMk cId="2651755647" sldId="2076138386"/>
            <ac:spMk id="4" creationId="{CDAE1169-E50E-31B2-8603-8E7C6E90A28B}"/>
          </ac:spMkLst>
        </pc:spChg>
        <pc:spChg chg="mod">
          <ac:chgData name="Bob Ward" userId="6da7c2dd-8e2e-469f-a216-c384312e2a2d" providerId="ADAL" clId="{51357A5D-FE63-4E40-AB51-02A8B4945A78}" dt="2023-01-10T20:25:11.198" v="511" actId="1076"/>
          <ac:spMkLst>
            <pc:docMk/>
            <pc:sldMk cId="2651755647" sldId="2076138386"/>
            <ac:spMk id="7" creationId="{367500EF-1F79-46EB-8D50-D12A6C3E3133}"/>
          </ac:spMkLst>
        </pc:spChg>
      </pc:sldChg>
      <pc:sldChg chg="modSp add del mod ord modTransition">
        <pc:chgData name="Bob Ward" userId="6da7c2dd-8e2e-469f-a216-c384312e2a2d" providerId="ADAL" clId="{51357A5D-FE63-4E40-AB51-02A8B4945A78}" dt="2023-01-29T19:35:07.481" v="2557" actId="20577"/>
        <pc:sldMkLst>
          <pc:docMk/>
          <pc:sldMk cId="561508236" sldId="2147477285"/>
        </pc:sldMkLst>
        <pc:spChg chg="mod">
          <ac:chgData name="Bob Ward" userId="6da7c2dd-8e2e-469f-a216-c384312e2a2d" providerId="ADAL" clId="{51357A5D-FE63-4E40-AB51-02A8B4945A78}" dt="2023-01-29T19:35:07.481" v="2557" actId="20577"/>
          <ac:spMkLst>
            <pc:docMk/>
            <pc:sldMk cId="561508236" sldId="2147477285"/>
            <ac:spMk id="3" creationId="{E9AE23EC-62A6-0F44-976B-447F233FC001}"/>
          </ac:spMkLst>
        </pc:spChg>
      </pc:sldChg>
      <pc:sldChg chg="del">
        <pc:chgData name="Bob Ward" userId="6da7c2dd-8e2e-469f-a216-c384312e2a2d" providerId="ADAL" clId="{51357A5D-FE63-4E40-AB51-02A8B4945A78}" dt="2023-01-24T18:29:47.426" v="1138" actId="47"/>
        <pc:sldMkLst>
          <pc:docMk/>
          <pc:sldMk cId="2619705641" sldId="2147477377"/>
        </pc:sldMkLst>
      </pc:sldChg>
      <pc:sldChg chg="add del ord">
        <pc:chgData name="Bob Ward" userId="6da7c2dd-8e2e-469f-a216-c384312e2a2d" providerId="ADAL" clId="{51357A5D-FE63-4E40-AB51-02A8B4945A78}" dt="2023-01-29T19:21:56.925" v="2393" actId="47"/>
        <pc:sldMkLst>
          <pc:docMk/>
          <pc:sldMk cId="1819996943" sldId="2147477384"/>
        </pc:sldMkLst>
      </pc:sldChg>
      <pc:sldChg chg="modSp add mod">
        <pc:chgData name="Bob Ward" userId="6da7c2dd-8e2e-469f-a216-c384312e2a2d" providerId="ADAL" clId="{51357A5D-FE63-4E40-AB51-02A8B4945A78}" dt="2023-01-29T19:19:29.337" v="2390" actId="6549"/>
        <pc:sldMkLst>
          <pc:docMk/>
          <pc:sldMk cId="4158027647" sldId="2147477385"/>
        </pc:sldMkLst>
        <pc:spChg chg="mod">
          <ac:chgData name="Bob Ward" userId="6da7c2dd-8e2e-469f-a216-c384312e2a2d" providerId="ADAL" clId="{51357A5D-FE63-4E40-AB51-02A8B4945A78}" dt="2023-01-25T21:42:13.887" v="2047" actId="6549"/>
          <ac:spMkLst>
            <pc:docMk/>
            <pc:sldMk cId="4158027647" sldId="2147477385"/>
            <ac:spMk id="2" creationId="{F11C841D-C464-7FE0-0FE1-2D51F47B4A9C}"/>
          </ac:spMkLst>
        </pc:spChg>
        <pc:spChg chg="mod">
          <ac:chgData name="Bob Ward" userId="6da7c2dd-8e2e-469f-a216-c384312e2a2d" providerId="ADAL" clId="{51357A5D-FE63-4E40-AB51-02A8B4945A78}" dt="2023-01-29T19:19:29.337" v="2390" actId="6549"/>
          <ac:spMkLst>
            <pc:docMk/>
            <pc:sldMk cId="4158027647" sldId="2147477385"/>
            <ac:spMk id="7" creationId="{367500EF-1F79-46EB-8D50-D12A6C3E3133}"/>
          </ac:spMkLst>
        </pc:spChg>
      </pc:sldChg>
      <pc:sldChg chg="add modAnim">
        <pc:chgData name="Bob Ward" userId="6da7c2dd-8e2e-469f-a216-c384312e2a2d" providerId="ADAL" clId="{51357A5D-FE63-4E40-AB51-02A8B4945A78}" dt="2023-02-01T18:29:46.141" v="2672"/>
        <pc:sldMkLst>
          <pc:docMk/>
          <pc:sldMk cId="2632096807" sldId="2147477388"/>
        </pc:sldMkLst>
      </pc:sldChg>
      <pc:sldChg chg="add del modAnim">
        <pc:chgData name="Bob Ward" userId="6da7c2dd-8e2e-469f-a216-c384312e2a2d" providerId="ADAL" clId="{51357A5D-FE63-4E40-AB51-02A8B4945A78}" dt="2023-01-24T18:26:40.574" v="1131" actId="47"/>
        <pc:sldMkLst>
          <pc:docMk/>
          <pc:sldMk cId="3063490604" sldId="2147477390"/>
        </pc:sldMkLst>
      </pc:sldChg>
      <pc:sldChg chg="modSp add mod ord modAnim">
        <pc:chgData name="Bob Ward" userId="6da7c2dd-8e2e-469f-a216-c384312e2a2d" providerId="ADAL" clId="{51357A5D-FE63-4E40-AB51-02A8B4945A78}" dt="2023-01-29T19:33:44.927" v="2545" actId="20577"/>
        <pc:sldMkLst>
          <pc:docMk/>
          <pc:sldMk cId="759692096" sldId="2147477392"/>
        </pc:sldMkLst>
        <pc:spChg chg="mod">
          <ac:chgData name="Bob Ward" userId="6da7c2dd-8e2e-469f-a216-c384312e2a2d" providerId="ADAL" clId="{51357A5D-FE63-4E40-AB51-02A8B4945A78}" dt="2023-01-26T16:02:28.930" v="2209" actId="1076"/>
          <ac:spMkLst>
            <pc:docMk/>
            <pc:sldMk cId="759692096" sldId="2147477392"/>
            <ac:spMk id="5" creationId="{C3649FFD-4160-76A9-0F75-1F681AF44767}"/>
          </ac:spMkLst>
        </pc:spChg>
        <pc:graphicFrameChg chg="mod">
          <ac:chgData name="Bob Ward" userId="6da7c2dd-8e2e-469f-a216-c384312e2a2d" providerId="ADAL" clId="{51357A5D-FE63-4E40-AB51-02A8B4945A78}" dt="2023-01-29T19:33:44.927" v="2545" actId="20577"/>
          <ac:graphicFrameMkLst>
            <pc:docMk/>
            <pc:sldMk cId="759692096" sldId="2147477392"/>
            <ac:graphicFrameMk id="4" creationId="{74D2EEFA-F5AC-C1D6-678C-B1060D057690}"/>
          </ac:graphicFrameMkLst>
        </pc:graphicFrameChg>
      </pc:sldChg>
      <pc:sldChg chg="addSp delSp modSp add mod modTransition modAnim modNotesTx">
        <pc:chgData name="Bob Ward" userId="6da7c2dd-8e2e-469f-a216-c384312e2a2d" providerId="ADAL" clId="{51357A5D-FE63-4E40-AB51-02A8B4945A78}" dt="2023-01-31T03:24:53.397" v="2564" actId="20577"/>
        <pc:sldMkLst>
          <pc:docMk/>
          <pc:sldMk cId="722473206" sldId="2147477393"/>
        </pc:sldMkLst>
        <pc:spChg chg="del">
          <ac:chgData name="Bob Ward" userId="6da7c2dd-8e2e-469f-a216-c384312e2a2d" providerId="ADAL" clId="{51357A5D-FE63-4E40-AB51-02A8B4945A78}" dt="2023-01-26T16:04:16.020" v="2224" actId="478"/>
          <ac:spMkLst>
            <pc:docMk/>
            <pc:sldMk cId="722473206" sldId="2147477393"/>
            <ac:spMk id="2" creationId="{0408C35C-C2FE-A670-5B1F-BE2FB6EA300F}"/>
          </ac:spMkLst>
        </pc:spChg>
        <pc:spChg chg="del">
          <ac:chgData name="Bob Ward" userId="6da7c2dd-8e2e-469f-a216-c384312e2a2d" providerId="ADAL" clId="{51357A5D-FE63-4E40-AB51-02A8B4945A78}" dt="2023-01-26T16:04:16.020" v="2224" actId="478"/>
          <ac:spMkLst>
            <pc:docMk/>
            <pc:sldMk cId="722473206" sldId="2147477393"/>
            <ac:spMk id="3" creationId="{53A15521-EB49-F506-7E3D-4BD8E80EA3C3}"/>
          </ac:spMkLst>
        </pc:spChg>
        <pc:spChg chg="add del mod">
          <ac:chgData name="Bob Ward" userId="6da7c2dd-8e2e-469f-a216-c384312e2a2d" providerId="ADAL" clId="{51357A5D-FE63-4E40-AB51-02A8B4945A78}" dt="2023-01-26T16:04:18.199" v="2225" actId="478"/>
          <ac:spMkLst>
            <pc:docMk/>
            <pc:sldMk cId="722473206" sldId="2147477393"/>
            <ac:spMk id="5" creationId="{2CD320E1-54D1-E9A2-632B-638559DE1726}"/>
          </ac:spMkLst>
        </pc:spChg>
        <pc:picChg chg="add mod">
          <ac:chgData name="Bob Ward" userId="6da7c2dd-8e2e-469f-a216-c384312e2a2d" providerId="ADAL" clId="{51357A5D-FE63-4E40-AB51-02A8B4945A78}" dt="2023-01-26T16:04:31.981" v="2226"/>
          <ac:picMkLst>
            <pc:docMk/>
            <pc:sldMk cId="722473206" sldId="2147477393"/>
            <ac:picMk id="6" creationId="{708A0E6E-6AB8-BD55-95E4-857A0FC3C06D}"/>
          </ac:picMkLst>
        </pc:picChg>
      </pc:sldChg>
      <pc:sldChg chg="add modAnim">
        <pc:chgData name="Bob Ward" userId="6da7c2dd-8e2e-469f-a216-c384312e2a2d" providerId="ADAL" clId="{51357A5D-FE63-4E40-AB51-02A8B4945A78}" dt="2023-02-01T16:43:13.820" v="2671"/>
        <pc:sldMkLst>
          <pc:docMk/>
          <pc:sldMk cId="4161248892" sldId="2147477394"/>
        </pc:sldMkLst>
      </pc:sldChg>
      <pc:sldChg chg="addSp delSp modSp new mod modTransition modAnim modNotesTx">
        <pc:chgData name="Bob Ward" userId="6da7c2dd-8e2e-469f-a216-c384312e2a2d" providerId="ADAL" clId="{51357A5D-FE63-4E40-AB51-02A8B4945A78}" dt="2023-01-31T03:24:58.759" v="2571" actId="20577"/>
        <pc:sldMkLst>
          <pc:docMk/>
          <pc:sldMk cId="1065592945" sldId="2147477395"/>
        </pc:sldMkLst>
        <pc:spChg chg="del">
          <ac:chgData name="Bob Ward" userId="6da7c2dd-8e2e-469f-a216-c384312e2a2d" providerId="ADAL" clId="{51357A5D-FE63-4E40-AB51-02A8B4945A78}" dt="2023-01-26T16:04:48.351" v="2231" actId="478"/>
          <ac:spMkLst>
            <pc:docMk/>
            <pc:sldMk cId="1065592945" sldId="2147477395"/>
            <ac:spMk id="2" creationId="{17DC0DE5-903D-A1CD-3325-68215AF0B828}"/>
          </ac:spMkLst>
        </pc:spChg>
        <pc:spChg chg="del">
          <ac:chgData name="Bob Ward" userId="6da7c2dd-8e2e-469f-a216-c384312e2a2d" providerId="ADAL" clId="{51357A5D-FE63-4E40-AB51-02A8B4945A78}" dt="2023-01-26T16:04:46.809" v="2230" actId="478"/>
          <ac:spMkLst>
            <pc:docMk/>
            <pc:sldMk cId="1065592945" sldId="2147477395"/>
            <ac:spMk id="3" creationId="{089BBB44-E234-38A6-EA76-755732331B7F}"/>
          </ac:spMkLst>
        </pc:spChg>
        <pc:picChg chg="add mod">
          <ac:chgData name="Bob Ward" userId="6da7c2dd-8e2e-469f-a216-c384312e2a2d" providerId="ADAL" clId="{51357A5D-FE63-4E40-AB51-02A8B4945A78}" dt="2023-01-26T16:17:41.410" v="2232"/>
          <ac:picMkLst>
            <pc:docMk/>
            <pc:sldMk cId="1065592945" sldId="2147477395"/>
            <ac:picMk id="4" creationId="{E473311E-B836-805D-2C1C-F9FB86689D98}"/>
          </ac:picMkLst>
        </pc:picChg>
      </pc:sldChg>
      <pc:sldChg chg="new del">
        <pc:chgData name="Bob Ward" userId="6da7c2dd-8e2e-469f-a216-c384312e2a2d" providerId="ADAL" clId="{51357A5D-FE63-4E40-AB51-02A8B4945A78}" dt="2023-01-24T18:30:45.022" v="1141" actId="680"/>
        <pc:sldMkLst>
          <pc:docMk/>
          <pc:sldMk cId="1686304765" sldId="2147477395"/>
        </pc:sldMkLst>
      </pc:sldChg>
      <pc:sldChg chg="addSp delSp modSp new mod modTransition modAnim modNotesTx">
        <pc:chgData name="Bob Ward" userId="6da7c2dd-8e2e-469f-a216-c384312e2a2d" providerId="ADAL" clId="{51357A5D-FE63-4E40-AB51-02A8B4945A78}" dt="2023-01-31T03:25:07.468" v="2583" actId="20577"/>
        <pc:sldMkLst>
          <pc:docMk/>
          <pc:sldMk cId="2994110647" sldId="2147477396"/>
        </pc:sldMkLst>
        <pc:spChg chg="del">
          <ac:chgData name="Bob Ward" userId="6da7c2dd-8e2e-469f-a216-c384312e2a2d" providerId="ADAL" clId="{51357A5D-FE63-4E40-AB51-02A8B4945A78}" dt="2023-01-26T16:17:59.552" v="2235" actId="478"/>
          <ac:spMkLst>
            <pc:docMk/>
            <pc:sldMk cId="2994110647" sldId="2147477396"/>
            <ac:spMk id="2" creationId="{CCA6CE12-0829-5CB8-7A70-2CA4CA676724}"/>
          </ac:spMkLst>
        </pc:spChg>
        <pc:spChg chg="del">
          <ac:chgData name="Bob Ward" userId="6da7c2dd-8e2e-469f-a216-c384312e2a2d" providerId="ADAL" clId="{51357A5D-FE63-4E40-AB51-02A8B4945A78}" dt="2023-01-26T16:18:00.452" v="2236" actId="478"/>
          <ac:spMkLst>
            <pc:docMk/>
            <pc:sldMk cId="2994110647" sldId="2147477396"/>
            <ac:spMk id="3" creationId="{D908AC3D-6F8B-F61D-6C29-16BD5556D31C}"/>
          </ac:spMkLst>
        </pc:spChg>
        <pc:picChg chg="add mod">
          <ac:chgData name="Bob Ward" userId="6da7c2dd-8e2e-469f-a216-c384312e2a2d" providerId="ADAL" clId="{51357A5D-FE63-4E40-AB51-02A8B4945A78}" dt="2023-01-26T16:18:09.176" v="2237"/>
          <ac:picMkLst>
            <pc:docMk/>
            <pc:sldMk cId="2994110647" sldId="2147477396"/>
            <ac:picMk id="4" creationId="{25245AAA-4AB2-21E5-FCA3-A6C12E0496A4}"/>
          </ac:picMkLst>
        </pc:picChg>
      </pc:sldChg>
      <pc:sldChg chg="addSp delSp modSp new mod modTransition modAnim modNotesTx">
        <pc:chgData name="Bob Ward" userId="6da7c2dd-8e2e-469f-a216-c384312e2a2d" providerId="ADAL" clId="{51357A5D-FE63-4E40-AB51-02A8B4945A78}" dt="2023-01-31T03:25:14.211" v="2588" actId="20577"/>
        <pc:sldMkLst>
          <pc:docMk/>
          <pc:sldMk cId="4034154161" sldId="2147477397"/>
        </pc:sldMkLst>
        <pc:spChg chg="del">
          <ac:chgData name="Bob Ward" userId="6da7c2dd-8e2e-469f-a216-c384312e2a2d" providerId="ADAL" clId="{51357A5D-FE63-4E40-AB51-02A8B4945A78}" dt="2023-01-26T16:18:21.527" v="2240" actId="478"/>
          <ac:spMkLst>
            <pc:docMk/>
            <pc:sldMk cId="4034154161" sldId="2147477397"/>
            <ac:spMk id="2" creationId="{E3FB80BA-3B85-17AB-3EA6-563044EFD585}"/>
          </ac:spMkLst>
        </pc:spChg>
        <pc:spChg chg="del">
          <ac:chgData name="Bob Ward" userId="6da7c2dd-8e2e-469f-a216-c384312e2a2d" providerId="ADAL" clId="{51357A5D-FE63-4E40-AB51-02A8B4945A78}" dt="2023-01-26T16:18:22.850" v="2241" actId="478"/>
          <ac:spMkLst>
            <pc:docMk/>
            <pc:sldMk cId="4034154161" sldId="2147477397"/>
            <ac:spMk id="3" creationId="{37B44FFC-9F88-691A-D33F-DCA50DA31869}"/>
          </ac:spMkLst>
        </pc:spChg>
        <pc:picChg chg="add mod">
          <ac:chgData name="Bob Ward" userId="6da7c2dd-8e2e-469f-a216-c384312e2a2d" providerId="ADAL" clId="{51357A5D-FE63-4E40-AB51-02A8B4945A78}" dt="2023-01-26T16:18:31.561" v="2242"/>
          <ac:picMkLst>
            <pc:docMk/>
            <pc:sldMk cId="4034154161" sldId="2147477397"/>
            <ac:picMk id="4" creationId="{C44FE563-ED83-D701-209B-67CEC4B309AA}"/>
          </ac:picMkLst>
        </pc:picChg>
      </pc:sldChg>
      <pc:sldChg chg="addSp delSp modSp new mod modTransition modAnim modNotesTx">
        <pc:chgData name="Bob Ward" userId="6da7c2dd-8e2e-469f-a216-c384312e2a2d" providerId="ADAL" clId="{51357A5D-FE63-4E40-AB51-02A8B4945A78}" dt="2023-01-31T03:25:20.113" v="2595" actId="20577"/>
        <pc:sldMkLst>
          <pc:docMk/>
          <pc:sldMk cId="2302867163" sldId="2147477398"/>
        </pc:sldMkLst>
        <pc:spChg chg="del">
          <ac:chgData name="Bob Ward" userId="6da7c2dd-8e2e-469f-a216-c384312e2a2d" providerId="ADAL" clId="{51357A5D-FE63-4E40-AB51-02A8B4945A78}" dt="2023-01-26T16:18:52.187" v="2246" actId="478"/>
          <ac:spMkLst>
            <pc:docMk/>
            <pc:sldMk cId="2302867163" sldId="2147477398"/>
            <ac:spMk id="2" creationId="{BD9F332E-D575-E749-855D-8264C13728DF}"/>
          </ac:spMkLst>
        </pc:spChg>
        <pc:spChg chg="del">
          <ac:chgData name="Bob Ward" userId="6da7c2dd-8e2e-469f-a216-c384312e2a2d" providerId="ADAL" clId="{51357A5D-FE63-4E40-AB51-02A8B4945A78}" dt="2023-01-26T16:18:51.423" v="2245" actId="478"/>
          <ac:spMkLst>
            <pc:docMk/>
            <pc:sldMk cId="2302867163" sldId="2147477398"/>
            <ac:spMk id="3" creationId="{5CB3BE12-39F2-FEA0-E40D-927B395FEB35}"/>
          </ac:spMkLst>
        </pc:spChg>
        <pc:picChg chg="add mod">
          <ac:chgData name="Bob Ward" userId="6da7c2dd-8e2e-469f-a216-c384312e2a2d" providerId="ADAL" clId="{51357A5D-FE63-4E40-AB51-02A8B4945A78}" dt="2023-01-26T16:19:00.276" v="2247"/>
          <ac:picMkLst>
            <pc:docMk/>
            <pc:sldMk cId="2302867163" sldId="2147477398"/>
            <ac:picMk id="4" creationId="{C9488831-B86A-AA66-D1EB-6DB398675D4F}"/>
          </ac:picMkLst>
        </pc:picChg>
      </pc:sldChg>
      <pc:sldChg chg="addSp delSp modSp new mod modTransition modAnim modNotesTx">
        <pc:chgData name="Bob Ward" userId="6da7c2dd-8e2e-469f-a216-c384312e2a2d" providerId="ADAL" clId="{51357A5D-FE63-4E40-AB51-02A8B4945A78}" dt="2023-01-31T03:25:26.677" v="2602" actId="20577"/>
        <pc:sldMkLst>
          <pc:docMk/>
          <pc:sldMk cId="408977190" sldId="2147477399"/>
        </pc:sldMkLst>
        <pc:spChg chg="del">
          <ac:chgData name="Bob Ward" userId="6da7c2dd-8e2e-469f-a216-c384312e2a2d" providerId="ADAL" clId="{51357A5D-FE63-4E40-AB51-02A8B4945A78}" dt="2023-01-26T16:19:14.961" v="2250" actId="478"/>
          <ac:spMkLst>
            <pc:docMk/>
            <pc:sldMk cId="408977190" sldId="2147477399"/>
            <ac:spMk id="2" creationId="{5B12FABE-4026-B95D-749A-74BBBA52319F}"/>
          </ac:spMkLst>
        </pc:spChg>
        <pc:spChg chg="del">
          <ac:chgData name="Bob Ward" userId="6da7c2dd-8e2e-469f-a216-c384312e2a2d" providerId="ADAL" clId="{51357A5D-FE63-4E40-AB51-02A8B4945A78}" dt="2023-01-26T16:19:16.307" v="2251" actId="478"/>
          <ac:spMkLst>
            <pc:docMk/>
            <pc:sldMk cId="408977190" sldId="2147477399"/>
            <ac:spMk id="3" creationId="{95705EC8-4176-552D-3CEC-77EFB05BCCC3}"/>
          </ac:spMkLst>
        </pc:spChg>
        <pc:picChg chg="add mod">
          <ac:chgData name="Bob Ward" userId="6da7c2dd-8e2e-469f-a216-c384312e2a2d" providerId="ADAL" clId="{51357A5D-FE63-4E40-AB51-02A8B4945A78}" dt="2023-01-26T16:19:24.672" v="2252"/>
          <ac:picMkLst>
            <pc:docMk/>
            <pc:sldMk cId="408977190" sldId="2147477399"/>
            <ac:picMk id="4" creationId="{82413B45-0834-5224-8A17-E7ECA2E6CBE9}"/>
          </ac:picMkLst>
        </pc:picChg>
      </pc:sldChg>
      <pc:sldChg chg="addSp delSp modSp new mod modTransition modAnim modNotesTx">
        <pc:chgData name="Bob Ward" userId="6da7c2dd-8e2e-469f-a216-c384312e2a2d" providerId="ADAL" clId="{51357A5D-FE63-4E40-AB51-02A8B4945A78}" dt="2023-01-31T03:26:03.440" v="2670" actId="20577"/>
        <pc:sldMkLst>
          <pc:docMk/>
          <pc:sldMk cId="2492013596" sldId="2147477400"/>
        </pc:sldMkLst>
        <pc:spChg chg="del">
          <ac:chgData name="Bob Ward" userId="6da7c2dd-8e2e-469f-a216-c384312e2a2d" providerId="ADAL" clId="{51357A5D-FE63-4E40-AB51-02A8B4945A78}" dt="2023-01-26T16:19:38.014" v="2255" actId="478"/>
          <ac:spMkLst>
            <pc:docMk/>
            <pc:sldMk cId="2492013596" sldId="2147477400"/>
            <ac:spMk id="2" creationId="{68E4738C-51DA-7D1C-C68E-C7492DA51F36}"/>
          </ac:spMkLst>
        </pc:spChg>
        <pc:spChg chg="del">
          <ac:chgData name="Bob Ward" userId="6da7c2dd-8e2e-469f-a216-c384312e2a2d" providerId="ADAL" clId="{51357A5D-FE63-4E40-AB51-02A8B4945A78}" dt="2023-01-26T16:19:39.050" v="2256" actId="478"/>
          <ac:spMkLst>
            <pc:docMk/>
            <pc:sldMk cId="2492013596" sldId="2147477400"/>
            <ac:spMk id="3" creationId="{A1FB0D21-3DC2-1E7E-5C0B-ADB6A5333633}"/>
          </ac:spMkLst>
        </pc:spChg>
        <pc:picChg chg="add mod">
          <ac:chgData name="Bob Ward" userId="6da7c2dd-8e2e-469f-a216-c384312e2a2d" providerId="ADAL" clId="{51357A5D-FE63-4E40-AB51-02A8B4945A78}" dt="2023-01-26T16:48:50.063" v="2257"/>
          <ac:picMkLst>
            <pc:docMk/>
            <pc:sldMk cId="2492013596" sldId="2147477400"/>
            <ac:picMk id="4" creationId="{4E918EDF-8F9D-5DCB-0FA3-C9CE85901316}"/>
          </ac:picMkLst>
        </pc:picChg>
      </pc:sldChg>
      <pc:sldChg chg="addSp delSp modSp add mod">
        <pc:chgData name="Bob Ward" userId="6da7c2dd-8e2e-469f-a216-c384312e2a2d" providerId="ADAL" clId="{51357A5D-FE63-4E40-AB51-02A8B4945A78}" dt="2023-01-29T19:30:33.907" v="2519" actId="1076"/>
        <pc:sldMkLst>
          <pc:docMk/>
          <pc:sldMk cId="1213151119" sldId="2147477402"/>
        </pc:sldMkLst>
        <pc:spChg chg="mod">
          <ac:chgData name="Bob Ward" userId="6da7c2dd-8e2e-469f-a216-c384312e2a2d" providerId="ADAL" clId="{51357A5D-FE63-4E40-AB51-02A8B4945A78}" dt="2023-01-29T19:27:09.583" v="2494" actId="20577"/>
          <ac:spMkLst>
            <pc:docMk/>
            <pc:sldMk cId="1213151119" sldId="2147477402"/>
            <ac:spMk id="2" creationId="{D01CC37A-4B40-F185-05AE-35F678DA4FBF}"/>
          </ac:spMkLst>
        </pc:spChg>
        <pc:spChg chg="mod">
          <ac:chgData name="Bob Ward" userId="6da7c2dd-8e2e-469f-a216-c384312e2a2d" providerId="ADAL" clId="{51357A5D-FE63-4E40-AB51-02A8B4945A78}" dt="2023-01-29T19:30:27.635" v="2517" actId="1076"/>
          <ac:spMkLst>
            <pc:docMk/>
            <pc:sldMk cId="1213151119" sldId="2147477402"/>
            <ac:spMk id="4" creationId="{1137C309-B6DD-3721-C744-45F7B142AE35}"/>
          </ac:spMkLst>
        </pc:spChg>
        <pc:spChg chg="mod">
          <ac:chgData name="Bob Ward" userId="6da7c2dd-8e2e-469f-a216-c384312e2a2d" providerId="ADAL" clId="{51357A5D-FE63-4E40-AB51-02A8B4945A78}" dt="2023-01-29T19:29:05.983" v="2498" actId="1076"/>
          <ac:spMkLst>
            <pc:docMk/>
            <pc:sldMk cId="1213151119" sldId="2147477402"/>
            <ac:spMk id="9" creationId="{B48BC50B-EF73-C8F7-C599-913420EE057F}"/>
          </ac:spMkLst>
        </pc:spChg>
        <pc:spChg chg="mod">
          <ac:chgData name="Bob Ward" userId="6da7c2dd-8e2e-469f-a216-c384312e2a2d" providerId="ADAL" clId="{51357A5D-FE63-4E40-AB51-02A8B4945A78}" dt="2023-01-29T19:29:24.833" v="2511" actId="6549"/>
          <ac:spMkLst>
            <pc:docMk/>
            <pc:sldMk cId="1213151119" sldId="2147477402"/>
            <ac:spMk id="10" creationId="{24400EF3-8B8F-46F6-A482-85DAB03716B4}"/>
          </ac:spMkLst>
        </pc:spChg>
        <pc:spChg chg="mod">
          <ac:chgData name="Bob Ward" userId="6da7c2dd-8e2e-469f-a216-c384312e2a2d" providerId="ADAL" clId="{51357A5D-FE63-4E40-AB51-02A8B4945A78}" dt="2023-01-29T19:29:01.985" v="2496"/>
          <ac:spMkLst>
            <pc:docMk/>
            <pc:sldMk cId="1213151119" sldId="2147477402"/>
            <ac:spMk id="11" creationId="{AE2A6AF9-4426-E5F4-CE4B-B4CB62257DEE}"/>
          </ac:spMkLst>
        </pc:spChg>
        <pc:spChg chg="mod">
          <ac:chgData name="Bob Ward" userId="6da7c2dd-8e2e-469f-a216-c384312e2a2d" providerId="ADAL" clId="{51357A5D-FE63-4E40-AB51-02A8B4945A78}" dt="2023-01-29T19:29:01.985" v="2496"/>
          <ac:spMkLst>
            <pc:docMk/>
            <pc:sldMk cId="1213151119" sldId="2147477402"/>
            <ac:spMk id="12" creationId="{C369B830-AB03-34C1-AB66-85949C98500E}"/>
          </ac:spMkLst>
        </pc:spChg>
        <pc:spChg chg="mod">
          <ac:chgData name="Bob Ward" userId="6da7c2dd-8e2e-469f-a216-c384312e2a2d" providerId="ADAL" clId="{51357A5D-FE63-4E40-AB51-02A8B4945A78}" dt="2023-01-29T19:29:01.985" v="2496"/>
          <ac:spMkLst>
            <pc:docMk/>
            <pc:sldMk cId="1213151119" sldId="2147477402"/>
            <ac:spMk id="14" creationId="{527FF763-3FF6-FB42-6842-BEA5F97E1188}"/>
          </ac:spMkLst>
        </pc:spChg>
        <pc:spChg chg="mod">
          <ac:chgData name="Bob Ward" userId="6da7c2dd-8e2e-469f-a216-c384312e2a2d" providerId="ADAL" clId="{51357A5D-FE63-4E40-AB51-02A8B4945A78}" dt="2023-01-29T19:29:01.985" v="2496"/>
          <ac:spMkLst>
            <pc:docMk/>
            <pc:sldMk cId="1213151119" sldId="2147477402"/>
            <ac:spMk id="21" creationId="{F648C1A7-767F-C329-4DF9-83DB3BCBF24C}"/>
          </ac:spMkLst>
        </pc:spChg>
        <pc:spChg chg="mod">
          <ac:chgData name="Bob Ward" userId="6da7c2dd-8e2e-469f-a216-c384312e2a2d" providerId="ADAL" clId="{51357A5D-FE63-4E40-AB51-02A8B4945A78}" dt="2023-01-29T19:29:01.985" v="2496"/>
          <ac:spMkLst>
            <pc:docMk/>
            <pc:sldMk cId="1213151119" sldId="2147477402"/>
            <ac:spMk id="26" creationId="{BD0FE239-E00F-6B7E-AC4F-7FB643C5F36B}"/>
          </ac:spMkLst>
        </pc:spChg>
        <pc:spChg chg="mod">
          <ac:chgData name="Bob Ward" userId="6da7c2dd-8e2e-469f-a216-c384312e2a2d" providerId="ADAL" clId="{51357A5D-FE63-4E40-AB51-02A8B4945A78}" dt="2023-01-29T19:29:01.985" v="2496"/>
          <ac:spMkLst>
            <pc:docMk/>
            <pc:sldMk cId="1213151119" sldId="2147477402"/>
            <ac:spMk id="34" creationId="{C0F8D8CC-FB05-74FB-2D88-40759937DB3D}"/>
          </ac:spMkLst>
        </pc:spChg>
        <pc:spChg chg="mod">
          <ac:chgData name="Bob Ward" userId="6da7c2dd-8e2e-469f-a216-c384312e2a2d" providerId="ADAL" clId="{51357A5D-FE63-4E40-AB51-02A8B4945A78}" dt="2023-01-29T19:29:01.985" v="2496"/>
          <ac:spMkLst>
            <pc:docMk/>
            <pc:sldMk cId="1213151119" sldId="2147477402"/>
            <ac:spMk id="35" creationId="{AA288848-93E7-CD28-BBF7-2A4E21D853B5}"/>
          </ac:spMkLst>
        </pc:spChg>
        <pc:spChg chg="mod">
          <ac:chgData name="Bob Ward" userId="6da7c2dd-8e2e-469f-a216-c384312e2a2d" providerId="ADAL" clId="{51357A5D-FE63-4E40-AB51-02A8B4945A78}" dt="2023-01-29T19:29:01.985" v="2496"/>
          <ac:spMkLst>
            <pc:docMk/>
            <pc:sldMk cId="1213151119" sldId="2147477402"/>
            <ac:spMk id="36" creationId="{2B39C4D7-71C3-6F5D-FB9D-57BFCF7D4550}"/>
          </ac:spMkLst>
        </pc:spChg>
        <pc:spChg chg="mod">
          <ac:chgData name="Bob Ward" userId="6da7c2dd-8e2e-469f-a216-c384312e2a2d" providerId="ADAL" clId="{51357A5D-FE63-4E40-AB51-02A8B4945A78}" dt="2023-01-29T19:29:01.985" v="2496"/>
          <ac:spMkLst>
            <pc:docMk/>
            <pc:sldMk cId="1213151119" sldId="2147477402"/>
            <ac:spMk id="37" creationId="{47C1B456-390B-921A-8A70-323161BE2B5D}"/>
          </ac:spMkLst>
        </pc:spChg>
        <pc:spChg chg="mod">
          <ac:chgData name="Bob Ward" userId="6da7c2dd-8e2e-469f-a216-c384312e2a2d" providerId="ADAL" clId="{51357A5D-FE63-4E40-AB51-02A8B4945A78}" dt="2023-01-29T19:29:01.985" v="2496"/>
          <ac:spMkLst>
            <pc:docMk/>
            <pc:sldMk cId="1213151119" sldId="2147477402"/>
            <ac:spMk id="38" creationId="{B5662B6C-008B-6318-B961-B4E4545ECE9D}"/>
          </ac:spMkLst>
        </pc:spChg>
        <pc:spChg chg="mod">
          <ac:chgData name="Bob Ward" userId="6da7c2dd-8e2e-469f-a216-c384312e2a2d" providerId="ADAL" clId="{51357A5D-FE63-4E40-AB51-02A8B4945A78}" dt="2023-01-29T19:29:01.985" v="2496"/>
          <ac:spMkLst>
            <pc:docMk/>
            <pc:sldMk cId="1213151119" sldId="2147477402"/>
            <ac:spMk id="39" creationId="{CE57099A-B9E9-4F11-AFB9-49FF12A4F3B2}"/>
          </ac:spMkLst>
        </pc:spChg>
        <pc:spChg chg="mod">
          <ac:chgData name="Bob Ward" userId="6da7c2dd-8e2e-469f-a216-c384312e2a2d" providerId="ADAL" clId="{51357A5D-FE63-4E40-AB51-02A8B4945A78}" dt="2023-01-29T19:29:01.985" v="2496"/>
          <ac:spMkLst>
            <pc:docMk/>
            <pc:sldMk cId="1213151119" sldId="2147477402"/>
            <ac:spMk id="40" creationId="{70202B4B-948C-1445-7581-86C7CA0F9F9B}"/>
          </ac:spMkLst>
        </pc:spChg>
        <pc:spChg chg="mod">
          <ac:chgData name="Bob Ward" userId="6da7c2dd-8e2e-469f-a216-c384312e2a2d" providerId="ADAL" clId="{51357A5D-FE63-4E40-AB51-02A8B4945A78}" dt="2023-01-29T19:29:01.985" v="2496"/>
          <ac:spMkLst>
            <pc:docMk/>
            <pc:sldMk cId="1213151119" sldId="2147477402"/>
            <ac:spMk id="41" creationId="{72E9F350-2EB4-D38F-772F-761C508C0CD0}"/>
          </ac:spMkLst>
        </pc:spChg>
        <pc:spChg chg="mod">
          <ac:chgData name="Bob Ward" userId="6da7c2dd-8e2e-469f-a216-c384312e2a2d" providerId="ADAL" clId="{51357A5D-FE63-4E40-AB51-02A8B4945A78}" dt="2023-01-29T19:29:01.985" v="2496"/>
          <ac:spMkLst>
            <pc:docMk/>
            <pc:sldMk cId="1213151119" sldId="2147477402"/>
            <ac:spMk id="42" creationId="{A83F0600-F8D4-6D9C-80F7-00A700417EF7}"/>
          </ac:spMkLst>
        </pc:spChg>
        <pc:spChg chg="mod">
          <ac:chgData name="Bob Ward" userId="6da7c2dd-8e2e-469f-a216-c384312e2a2d" providerId="ADAL" clId="{51357A5D-FE63-4E40-AB51-02A8B4945A78}" dt="2023-01-29T19:29:01.985" v="2496"/>
          <ac:spMkLst>
            <pc:docMk/>
            <pc:sldMk cId="1213151119" sldId="2147477402"/>
            <ac:spMk id="43" creationId="{C17E1E76-31FE-FEB6-8C87-AD5ED3FD5CF9}"/>
          </ac:spMkLst>
        </pc:spChg>
        <pc:spChg chg="mod">
          <ac:chgData name="Bob Ward" userId="6da7c2dd-8e2e-469f-a216-c384312e2a2d" providerId="ADAL" clId="{51357A5D-FE63-4E40-AB51-02A8B4945A78}" dt="2023-01-29T19:29:01.985" v="2496"/>
          <ac:spMkLst>
            <pc:docMk/>
            <pc:sldMk cId="1213151119" sldId="2147477402"/>
            <ac:spMk id="44" creationId="{665B4253-5E42-36CD-DB39-C65014C8C5D8}"/>
          </ac:spMkLst>
        </pc:spChg>
        <pc:spChg chg="mod">
          <ac:chgData name="Bob Ward" userId="6da7c2dd-8e2e-469f-a216-c384312e2a2d" providerId="ADAL" clId="{51357A5D-FE63-4E40-AB51-02A8B4945A78}" dt="2023-01-29T19:29:01.985" v="2496"/>
          <ac:spMkLst>
            <pc:docMk/>
            <pc:sldMk cId="1213151119" sldId="2147477402"/>
            <ac:spMk id="45" creationId="{B324AA5B-D6D4-E1EF-C261-83EC6B54CDDA}"/>
          </ac:spMkLst>
        </pc:spChg>
        <pc:spChg chg="mod">
          <ac:chgData name="Bob Ward" userId="6da7c2dd-8e2e-469f-a216-c384312e2a2d" providerId="ADAL" clId="{51357A5D-FE63-4E40-AB51-02A8B4945A78}" dt="2023-01-29T19:29:01.985" v="2496"/>
          <ac:spMkLst>
            <pc:docMk/>
            <pc:sldMk cId="1213151119" sldId="2147477402"/>
            <ac:spMk id="46" creationId="{F28464B6-5A9C-677C-EBB5-B2B193458672}"/>
          </ac:spMkLst>
        </pc:spChg>
        <pc:spChg chg="mod">
          <ac:chgData name="Bob Ward" userId="6da7c2dd-8e2e-469f-a216-c384312e2a2d" providerId="ADAL" clId="{51357A5D-FE63-4E40-AB51-02A8B4945A78}" dt="2023-01-29T19:29:01.985" v="2496"/>
          <ac:spMkLst>
            <pc:docMk/>
            <pc:sldMk cId="1213151119" sldId="2147477402"/>
            <ac:spMk id="47" creationId="{F2F46BA1-1957-235D-9CA0-B87209A9E58F}"/>
          </ac:spMkLst>
        </pc:spChg>
        <pc:spChg chg="mod">
          <ac:chgData name="Bob Ward" userId="6da7c2dd-8e2e-469f-a216-c384312e2a2d" providerId="ADAL" clId="{51357A5D-FE63-4E40-AB51-02A8B4945A78}" dt="2023-01-29T19:29:01.985" v="2496"/>
          <ac:spMkLst>
            <pc:docMk/>
            <pc:sldMk cId="1213151119" sldId="2147477402"/>
            <ac:spMk id="48" creationId="{0E75F01D-F86B-0351-F6C4-1E5FCD922CA6}"/>
          </ac:spMkLst>
        </pc:spChg>
        <pc:spChg chg="mod">
          <ac:chgData name="Bob Ward" userId="6da7c2dd-8e2e-469f-a216-c384312e2a2d" providerId="ADAL" clId="{51357A5D-FE63-4E40-AB51-02A8B4945A78}" dt="2023-01-29T19:29:01.985" v="2496"/>
          <ac:spMkLst>
            <pc:docMk/>
            <pc:sldMk cId="1213151119" sldId="2147477402"/>
            <ac:spMk id="49" creationId="{2A915DA5-25A0-3F07-F9A1-2F2DE19DA729}"/>
          </ac:spMkLst>
        </pc:spChg>
        <pc:grpChg chg="add mod">
          <ac:chgData name="Bob Ward" userId="6da7c2dd-8e2e-469f-a216-c384312e2a2d" providerId="ADAL" clId="{51357A5D-FE63-4E40-AB51-02A8B4945A78}" dt="2023-01-29T19:30:33.907" v="2519" actId="1076"/>
          <ac:grpSpMkLst>
            <pc:docMk/>
            <pc:sldMk cId="1213151119" sldId="2147477402"/>
            <ac:grpSpMk id="6" creationId="{8F6E4699-04D4-2E65-BDBD-3B6ED09537C6}"/>
          </ac:grpSpMkLst>
        </pc:grpChg>
        <pc:grpChg chg="mod">
          <ac:chgData name="Bob Ward" userId="6da7c2dd-8e2e-469f-a216-c384312e2a2d" providerId="ADAL" clId="{51357A5D-FE63-4E40-AB51-02A8B4945A78}" dt="2023-01-29T19:29:01.985" v="2496"/>
          <ac:grpSpMkLst>
            <pc:docMk/>
            <pc:sldMk cId="1213151119" sldId="2147477402"/>
            <ac:grpSpMk id="8" creationId="{79F348F8-B7BC-0D11-5E6B-C8F76002631D}"/>
          </ac:grpSpMkLst>
        </pc:grpChg>
        <pc:picChg chg="del">
          <ac:chgData name="Bob Ward" userId="6da7c2dd-8e2e-469f-a216-c384312e2a2d" providerId="ADAL" clId="{51357A5D-FE63-4E40-AB51-02A8B4945A78}" dt="2023-01-29T19:27:12.543" v="2495" actId="478"/>
          <ac:picMkLst>
            <pc:docMk/>
            <pc:sldMk cId="1213151119" sldId="2147477402"/>
            <ac:picMk id="7" creationId="{BFE872E5-16D6-DB9E-1FF7-81C1A27F9A15}"/>
          </ac:picMkLst>
        </pc:picChg>
      </pc:sldChg>
      <pc:sldMasterChg chg="delSldLayout">
        <pc:chgData name="Bob Ward" userId="6da7c2dd-8e2e-469f-a216-c384312e2a2d" providerId="ADAL" clId="{51357A5D-FE63-4E40-AB51-02A8B4945A78}" dt="2023-01-28T18:15:23.325" v="2344" actId="2696"/>
        <pc:sldMasterMkLst>
          <pc:docMk/>
          <pc:sldMasterMk cId="1011453131" sldId="2147485372"/>
        </pc:sldMasterMkLst>
        <pc:sldLayoutChg chg="del">
          <pc:chgData name="Bob Ward" userId="6da7c2dd-8e2e-469f-a216-c384312e2a2d" providerId="ADAL" clId="{51357A5D-FE63-4E40-AB51-02A8B4945A78}" dt="2023-01-28T18:14:50.541" v="2268" actId="2696"/>
          <pc:sldLayoutMkLst>
            <pc:docMk/>
            <pc:sldMasterMk cId="1011453131" sldId="2147485372"/>
            <pc:sldLayoutMk cId="410070383" sldId="2147485373"/>
          </pc:sldLayoutMkLst>
        </pc:sldLayoutChg>
        <pc:sldLayoutChg chg="del">
          <pc:chgData name="Bob Ward" userId="6da7c2dd-8e2e-469f-a216-c384312e2a2d" providerId="ADAL" clId="{51357A5D-FE63-4E40-AB51-02A8B4945A78}" dt="2023-01-28T18:14:50.991" v="2269" actId="2696"/>
          <pc:sldLayoutMkLst>
            <pc:docMk/>
            <pc:sldMasterMk cId="1011453131" sldId="2147485372"/>
            <pc:sldLayoutMk cId="116212585" sldId="2147485374"/>
          </pc:sldLayoutMkLst>
        </pc:sldLayoutChg>
        <pc:sldLayoutChg chg="del">
          <pc:chgData name="Bob Ward" userId="6da7c2dd-8e2e-469f-a216-c384312e2a2d" providerId="ADAL" clId="{51357A5D-FE63-4E40-AB51-02A8B4945A78}" dt="2023-01-28T18:14:51.408" v="2270" actId="2696"/>
          <pc:sldLayoutMkLst>
            <pc:docMk/>
            <pc:sldMasterMk cId="1011453131" sldId="2147485372"/>
            <pc:sldLayoutMk cId="3544575853" sldId="2147485375"/>
          </pc:sldLayoutMkLst>
        </pc:sldLayoutChg>
        <pc:sldLayoutChg chg="del">
          <pc:chgData name="Bob Ward" userId="6da7c2dd-8e2e-469f-a216-c384312e2a2d" providerId="ADAL" clId="{51357A5D-FE63-4E40-AB51-02A8B4945A78}" dt="2023-01-28T18:14:51.829" v="2271" actId="2696"/>
          <pc:sldLayoutMkLst>
            <pc:docMk/>
            <pc:sldMasterMk cId="1011453131" sldId="2147485372"/>
            <pc:sldLayoutMk cId="1185828165" sldId="2147485376"/>
          </pc:sldLayoutMkLst>
        </pc:sldLayoutChg>
        <pc:sldLayoutChg chg="del">
          <pc:chgData name="Bob Ward" userId="6da7c2dd-8e2e-469f-a216-c384312e2a2d" providerId="ADAL" clId="{51357A5D-FE63-4E40-AB51-02A8B4945A78}" dt="2023-01-28T18:14:52.231" v="2272" actId="2696"/>
          <pc:sldLayoutMkLst>
            <pc:docMk/>
            <pc:sldMasterMk cId="1011453131" sldId="2147485372"/>
            <pc:sldLayoutMk cId="2587680279" sldId="2147485377"/>
          </pc:sldLayoutMkLst>
        </pc:sldLayoutChg>
        <pc:sldLayoutChg chg="del">
          <pc:chgData name="Bob Ward" userId="6da7c2dd-8e2e-469f-a216-c384312e2a2d" providerId="ADAL" clId="{51357A5D-FE63-4E40-AB51-02A8B4945A78}" dt="2023-01-28T18:14:53.521" v="2273" actId="2696"/>
          <pc:sldLayoutMkLst>
            <pc:docMk/>
            <pc:sldMasterMk cId="1011453131" sldId="2147485372"/>
            <pc:sldLayoutMk cId="1864614243" sldId="2147485378"/>
          </pc:sldLayoutMkLst>
        </pc:sldLayoutChg>
        <pc:sldLayoutChg chg="del">
          <pc:chgData name="Bob Ward" userId="6da7c2dd-8e2e-469f-a216-c384312e2a2d" providerId="ADAL" clId="{51357A5D-FE63-4E40-AB51-02A8B4945A78}" dt="2023-01-28T18:14:53.858" v="2274" actId="2696"/>
          <pc:sldLayoutMkLst>
            <pc:docMk/>
            <pc:sldMasterMk cId="1011453131" sldId="2147485372"/>
            <pc:sldLayoutMk cId="638626557" sldId="2147485379"/>
          </pc:sldLayoutMkLst>
        </pc:sldLayoutChg>
        <pc:sldLayoutChg chg="del">
          <pc:chgData name="Bob Ward" userId="6da7c2dd-8e2e-469f-a216-c384312e2a2d" providerId="ADAL" clId="{51357A5D-FE63-4E40-AB51-02A8B4945A78}" dt="2023-01-28T18:14:54.090" v="2275" actId="2696"/>
          <pc:sldLayoutMkLst>
            <pc:docMk/>
            <pc:sldMasterMk cId="1011453131" sldId="2147485372"/>
            <pc:sldLayoutMk cId="1600163219" sldId="2147485380"/>
          </pc:sldLayoutMkLst>
        </pc:sldLayoutChg>
        <pc:sldLayoutChg chg="del">
          <pc:chgData name="Bob Ward" userId="6da7c2dd-8e2e-469f-a216-c384312e2a2d" providerId="ADAL" clId="{51357A5D-FE63-4E40-AB51-02A8B4945A78}" dt="2023-01-28T18:14:54.288" v="2276" actId="2696"/>
          <pc:sldLayoutMkLst>
            <pc:docMk/>
            <pc:sldMasterMk cId="1011453131" sldId="2147485372"/>
            <pc:sldLayoutMk cId="3375700252" sldId="2147485381"/>
          </pc:sldLayoutMkLst>
        </pc:sldLayoutChg>
        <pc:sldLayoutChg chg="del">
          <pc:chgData name="Bob Ward" userId="6da7c2dd-8e2e-469f-a216-c384312e2a2d" providerId="ADAL" clId="{51357A5D-FE63-4E40-AB51-02A8B4945A78}" dt="2023-01-28T18:14:54.495" v="2277" actId="2696"/>
          <pc:sldLayoutMkLst>
            <pc:docMk/>
            <pc:sldMasterMk cId="1011453131" sldId="2147485372"/>
            <pc:sldLayoutMk cId="3616879892" sldId="2147485382"/>
          </pc:sldLayoutMkLst>
        </pc:sldLayoutChg>
        <pc:sldLayoutChg chg="del">
          <pc:chgData name="Bob Ward" userId="6da7c2dd-8e2e-469f-a216-c384312e2a2d" providerId="ADAL" clId="{51357A5D-FE63-4E40-AB51-02A8B4945A78}" dt="2023-01-28T18:14:54.705" v="2278" actId="2696"/>
          <pc:sldLayoutMkLst>
            <pc:docMk/>
            <pc:sldMasterMk cId="1011453131" sldId="2147485372"/>
            <pc:sldLayoutMk cId="496607263" sldId="2147485383"/>
          </pc:sldLayoutMkLst>
        </pc:sldLayoutChg>
        <pc:sldLayoutChg chg="del">
          <pc:chgData name="Bob Ward" userId="6da7c2dd-8e2e-469f-a216-c384312e2a2d" providerId="ADAL" clId="{51357A5D-FE63-4E40-AB51-02A8B4945A78}" dt="2023-01-28T18:14:54.951" v="2279" actId="2696"/>
          <pc:sldLayoutMkLst>
            <pc:docMk/>
            <pc:sldMasterMk cId="1011453131" sldId="2147485372"/>
            <pc:sldLayoutMk cId="3007131837" sldId="2147485384"/>
          </pc:sldLayoutMkLst>
        </pc:sldLayoutChg>
        <pc:sldLayoutChg chg="del">
          <pc:chgData name="Bob Ward" userId="6da7c2dd-8e2e-469f-a216-c384312e2a2d" providerId="ADAL" clId="{51357A5D-FE63-4E40-AB51-02A8B4945A78}" dt="2023-01-28T18:14:55.164" v="2280" actId="2696"/>
          <pc:sldLayoutMkLst>
            <pc:docMk/>
            <pc:sldMasterMk cId="1011453131" sldId="2147485372"/>
            <pc:sldLayoutMk cId="858112311" sldId="2147485385"/>
          </pc:sldLayoutMkLst>
        </pc:sldLayoutChg>
        <pc:sldLayoutChg chg="del">
          <pc:chgData name="Bob Ward" userId="6da7c2dd-8e2e-469f-a216-c384312e2a2d" providerId="ADAL" clId="{51357A5D-FE63-4E40-AB51-02A8B4945A78}" dt="2023-01-28T18:14:55.425" v="2281" actId="2696"/>
          <pc:sldLayoutMkLst>
            <pc:docMk/>
            <pc:sldMasterMk cId="1011453131" sldId="2147485372"/>
            <pc:sldLayoutMk cId="1784651242" sldId="2147485386"/>
          </pc:sldLayoutMkLst>
        </pc:sldLayoutChg>
        <pc:sldLayoutChg chg="del">
          <pc:chgData name="Bob Ward" userId="6da7c2dd-8e2e-469f-a216-c384312e2a2d" providerId="ADAL" clId="{51357A5D-FE63-4E40-AB51-02A8B4945A78}" dt="2023-01-28T18:14:55.653" v="2282" actId="2696"/>
          <pc:sldLayoutMkLst>
            <pc:docMk/>
            <pc:sldMasterMk cId="1011453131" sldId="2147485372"/>
            <pc:sldLayoutMk cId="2340930889" sldId="2147485387"/>
          </pc:sldLayoutMkLst>
        </pc:sldLayoutChg>
        <pc:sldLayoutChg chg="del">
          <pc:chgData name="Bob Ward" userId="6da7c2dd-8e2e-469f-a216-c384312e2a2d" providerId="ADAL" clId="{51357A5D-FE63-4E40-AB51-02A8B4945A78}" dt="2023-01-28T18:14:55.877" v="2283" actId="2696"/>
          <pc:sldLayoutMkLst>
            <pc:docMk/>
            <pc:sldMasterMk cId="1011453131" sldId="2147485372"/>
            <pc:sldLayoutMk cId="648882097" sldId="2147485388"/>
          </pc:sldLayoutMkLst>
        </pc:sldLayoutChg>
        <pc:sldLayoutChg chg="del">
          <pc:chgData name="Bob Ward" userId="6da7c2dd-8e2e-469f-a216-c384312e2a2d" providerId="ADAL" clId="{51357A5D-FE63-4E40-AB51-02A8B4945A78}" dt="2023-01-28T18:14:56.086" v="2284" actId="2696"/>
          <pc:sldLayoutMkLst>
            <pc:docMk/>
            <pc:sldMasterMk cId="1011453131" sldId="2147485372"/>
            <pc:sldLayoutMk cId="3676153680" sldId="2147485389"/>
          </pc:sldLayoutMkLst>
        </pc:sldLayoutChg>
        <pc:sldLayoutChg chg="del">
          <pc:chgData name="Bob Ward" userId="6da7c2dd-8e2e-469f-a216-c384312e2a2d" providerId="ADAL" clId="{51357A5D-FE63-4E40-AB51-02A8B4945A78}" dt="2023-01-28T18:14:56.297" v="2285" actId="2696"/>
          <pc:sldLayoutMkLst>
            <pc:docMk/>
            <pc:sldMasterMk cId="1011453131" sldId="2147485372"/>
            <pc:sldLayoutMk cId="2188652673" sldId="2147485390"/>
          </pc:sldLayoutMkLst>
        </pc:sldLayoutChg>
        <pc:sldLayoutChg chg="del">
          <pc:chgData name="Bob Ward" userId="6da7c2dd-8e2e-469f-a216-c384312e2a2d" providerId="ADAL" clId="{51357A5D-FE63-4E40-AB51-02A8B4945A78}" dt="2023-01-28T18:14:56.522" v="2286" actId="2696"/>
          <pc:sldLayoutMkLst>
            <pc:docMk/>
            <pc:sldMasterMk cId="1011453131" sldId="2147485372"/>
            <pc:sldLayoutMk cId="3037408667" sldId="2147485391"/>
          </pc:sldLayoutMkLst>
        </pc:sldLayoutChg>
        <pc:sldLayoutChg chg="del">
          <pc:chgData name="Bob Ward" userId="6da7c2dd-8e2e-469f-a216-c384312e2a2d" providerId="ADAL" clId="{51357A5D-FE63-4E40-AB51-02A8B4945A78}" dt="2023-01-28T18:14:56.731" v="2287" actId="2696"/>
          <pc:sldLayoutMkLst>
            <pc:docMk/>
            <pc:sldMasterMk cId="1011453131" sldId="2147485372"/>
            <pc:sldLayoutMk cId="2250642827" sldId="2147485392"/>
          </pc:sldLayoutMkLst>
        </pc:sldLayoutChg>
        <pc:sldLayoutChg chg="del">
          <pc:chgData name="Bob Ward" userId="6da7c2dd-8e2e-469f-a216-c384312e2a2d" providerId="ADAL" clId="{51357A5D-FE63-4E40-AB51-02A8B4945A78}" dt="2023-01-28T18:14:56.959" v="2288" actId="2696"/>
          <pc:sldLayoutMkLst>
            <pc:docMk/>
            <pc:sldMasterMk cId="1011453131" sldId="2147485372"/>
            <pc:sldLayoutMk cId="3910184619" sldId="2147485393"/>
          </pc:sldLayoutMkLst>
        </pc:sldLayoutChg>
        <pc:sldLayoutChg chg="del">
          <pc:chgData name="Bob Ward" userId="6da7c2dd-8e2e-469f-a216-c384312e2a2d" providerId="ADAL" clId="{51357A5D-FE63-4E40-AB51-02A8B4945A78}" dt="2023-01-28T18:14:57.218" v="2289" actId="2696"/>
          <pc:sldLayoutMkLst>
            <pc:docMk/>
            <pc:sldMasterMk cId="1011453131" sldId="2147485372"/>
            <pc:sldLayoutMk cId="1664114757" sldId="2147485394"/>
          </pc:sldLayoutMkLst>
        </pc:sldLayoutChg>
        <pc:sldLayoutChg chg="del">
          <pc:chgData name="Bob Ward" userId="6da7c2dd-8e2e-469f-a216-c384312e2a2d" providerId="ADAL" clId="{51357A5D-FE63-4E40-AB51-02A8B4945A78}" dt="2023-01-28T18:14:57.420" v="2290" actId="2696"/>
          <pc:sldLayoutMkLst>
            <pc:docMk/>
            <pc:sldMasterMk cId="1011453131" sldId="2147485372"/>
            <pc:sldLayoutMk cId="3099086473" sldId="2147485395"/>
          </pc:sldLayoutMkLst>
        </pc:sldLayoutChg>
        <pc:sldLayoutChg chg="del">
          <pc:chgData name="Bob Ward" userId="6da7c2dd-8e2e-469f-a216-c384312e2a2d" providerId="ADAL" clId="{51357A5D-FE63-4E40-AB51-02A8B4945A78}" dt="2023-01-28T18:14:57.646" v="2291" actId="2696"/>
          <pc:sldLayoutMkLst>
            <pc:docMk/>
            <pc:sldMasterMk cId="1011453131" sldId="2147485372"/>
            <pc:sldLayoutMk cId="1118782680" sldId="2147485396"/>
          </pc:sldLayoutMkLst>
        </pc:sldLayoutChg>
        <pc:sldLayoutChg chg="del">
          <pc:chgData name="Bob Ward" userId="6da7c2dd-8e2e-469f-a216-c384312e2a2d" providerId="ADAL" clId="{51357A5D-FE63-4E40-AB51-02A8B4945A78}" dt="2023-01-28T18:14:57.856" v="2292" actId="2696"/>
          <pc:sldLayoutMkLst>
            <pc:docMk/>
            <pc:sldMasterMk cId="1011453131" sldId="2147485372"/>
            <pc:sldLayoutMk cId="2290951327" sldId="2147485397"/>
          </pc:sldLayoutMkLst>
        </pc:sldLayoutChg>
        <pc:sldLayoutChg chg="del">
          <pc:chgData name="Bob Ward" userId="6da7c2dd-8e2e-469f-a216-c384312e2a2d" providerId="ADAL" clId="{51357A5D-FE63-4E40-AB51-02A8B4945A78}" dt="2023-01-28T18:14:58.069" v="2293" actId="2696"/>
          <pc:sldLayoutMkLst>
            <pc:docMk/>
            <pc:sldMasterMk cId="1011453131" sldId="2147485372"/>
            <pc:sldLayoutMk cId="2006975089" sldId="2147485398"/>
          </pc:sldLayoutMkLst>
        </pc:sldLayoutChg>
        <pc:sldLayoutChg chg="del">
          <pc:chgData name="Bob Ward" userId="6da7c2dd-8e2e-469f-a216-c384312e2a2d" providerId="ADAL" clId="{51357A5D-FE63-4E40-AB51-02A8B4945A78}" dt="2023-01-28T18:14:58.275" v="2294" actId="2696"/>
          <pc:sldLayoutMkLst>
            <pc:docMk/>
            <pc:sldMasterMk cId="1011453131" sldId="2147485372"/>
            <pc:sldLayoutMk cId="2771791676" sldId="2147485399"/>
          </pc:sldLayoutMkLst>
        </pc:sldLayoutChg>
        <pc:sldLayoutChg chg="del">
          <pc:chgData name="Bob Ward" userId="6da7c2dd-8e2e-469f-a216-c384312e2a2d" providerId="ADAL" clId="{51357A5D-FE63-4E40-AB51-02A8B4945A78}" dt="2023-01-28T18:14:58.500" v="2295" actId="2696"/>
          <pc:sldLayoutMkLst>
            <pc:docMk/>
            <pc:sldMasterMk cId="1011453131" sldId="2147485372"/>
            <pc:sldLayoutMk cId="751801763" sldId="2147485400"/>
          </pc:sldLayoutMkLst>
        </pc:sldLayoutChg>
        <pc:sldLayoutChg chg="del">
          <pc:chgData name="Bob Ward" userId="6da7c2dd-8e2e-469f-a216-c384312e2a2d" providerId="ADAL" clId="{51357A5D-FE63-4E40-AB51-02A8B4945A78}" dt="2023-01-28T18:14:58.711" v="2296" actId="2696"/>
          <pc:sldLayoutMkLst>
            <pc:docMk/>
            <pc:sldMasterMk cId="1011453131" sldId="2147485372"/>
            <pc:sldLayoutMk cId="850551330" sldId="2147485401"/>
          </pc:sldLayoutMkLst>
        </pc:sldLayoutChg>
        <pc:sldLayoutChg chg="del">
          <pc:chgData name="Bob Ward" userId="6da7c2dd-8e2e-469f-a216-c384312e2a2d" providerId="ADAL" clId="{51357A5D-FE63-4E40-AB51-02A8B4945A78}" dt="2023-01-28T18:14:58.907" v="2297" actId="2696"/>
          <pc:sldLayoutMkLst>
            <pc:docMk/>
            <pc:sldMasterMk cId="1011453131" sldId="2147485372"/>
            <pc:sldLayoutMk cId="806235968" sldId="2147485402"/>
          </pc:sldLayoutMkLst>
        </pc:sldLayoutChg>
        <pc:sldLayoutChg chg="del">
          <pc:chgData name="Bob Ward" userId="6da7c2dd-8e2e-469f-a216-c384312e2a2d" providerId="ADAL" clId="{51357A5D-FE63-4E40-AB51-02A8B4945A78}" dt="2023-01-28T18:15:01.350" v="2298" actId="2696"/>
          <pc:sldLayoutMkLst>
            <pc:docMk/>
            <pc:sldMasterMk cId="1011453131" sldId="2147485372"/>
            <pc:sldLayoutMk cId="2774523872" sldId="2147485404"/>
          </pc:sldLayoutMkLst>
        </pc:sldLayoutChg>
        <pc:sldLayoutChg chg="del">
          <pc:chgData name="Bob Ward" userId="6da7c2dd-8e2e-469f-a216-c384312e2a2d" providerId="ADAL" clId="{51357A5D-FE63-4E40-AB51-02A8B4945A78}" dt="2023-01-28T18:15:01.921" v="2299" actId="2696"/>
          <pc:sldLayoutMkLst>
            <pc:docMk/>
            <pc:sldMasterMk cId="1011453131" sldId="2147485372"/>
            <pc:sldLayoutMk cId="2713951788" sldId="2147485405"/>
          </pc:sldLayoutMkLst>
        </pc:sldLayoutChg>
        <pc:sldLayoutChg chg="del">
          <pc:chgData name="Bob Ward" userId="6da7c2dd-8e2e-469f-a216-c384312e2a2d" providerId="ADAL" clId="{51357A5D-FE63-4E40-AB51-02A8B4945A78}" dt="2023-01-28T18:15:02.344" v="2300" actId="2696"/>
          <pc:sldLayoutMkLst>
            <pc:docMk/>
            <pc:sldMasterMk cId="1011453131" sldId="2147485372"/>
            <pc:sldLayoutMk cId="2104107621" sldId="2147485406"/>
          </pc:sldLayoutMkLst>
        </pc:sldLayoutChg>
        <pc:sldLayoutChg chg="del">
          <pc:chgData name="Bob Ward" userId="6da7c2dd-8e2e-469f-a216-c384312e2a2d" providerId="ADAL" clId="{51357A5D-FE63-4E40-AB51-02A8B4945A78}" dt="2023-01-28T18:15:02.689" v="2301" actId="2696"/>
          <pc:sldLayoutMkLst>
            <pc:docMk/>
            <pc:sldMasterMk cId="1011453131" sldId="2147485372"/>
            <pc:sldLayoutMk cId="2056425550" sldId="2147485407"/>
          </pc:sldLayoutMkLst>
        </pc:sldLayoutChg>
        <pc:sldLayoutChg chg="del">
          <pc:chgData name="Bob Ward" userId="6da7c2dd-8e2e-469f-a216-c384312e2a2d" providerId="ADAL" clId="{51357A5D-FE63-4E40-AB51-02A8B4945A78}" dt="2023-01-28T18:15:03.063" v="2302" actId="2696"/>
          <pc:sldLayoutMkLst>
            <pc:docMk/>
            <pc:sldMasterMk cId="1011453131" sldId="2147485372"/>
            <pc:sldLayoutMk cId="1884954115" sldId="2147485408"/>
          </pc:sldLayoutMkLst>
        </pc:sldLayoutChg>
        <pc:sldLayoutChg chg="del">
          <pc:chgData name="Bob Ward" userId="6da7c2dd-8e2e-469f-a216-c384312e2a2d" providerId="ADAL" clId="{51357A5D-FE63-4E40-AB51-02A8B4945A78}" dt="2023-01-28T18:15:03.481" v="2303" actId="2696"/>
          <pc:sldLayoutMkLst>
            <pc:docMk/>
            <pc:sldMasterMk cId="1011453131" sldId="2147485372"/>
            <pc:sldLayoutMk cId="2723676911" sldId="2147485409"/>
          </pc:sldLayoutMkLst>
        </pc:sldLayoutChg>
        <pc:sldLayoutChg chg="del">
          <pc:chgData name="Bob Ward" userId="6da7c2dd-8e2e-469f-a216-c384312e2a2d" providerId="ADAL" clId="{51357A5D-FE63-4E40-AB51-02A8B4945A78}" dt="2023-01-28T18:15:05.027" v="2304" actId="2696"/>
          <pc:sldLayoutMkLst>
            <pc:docMk/>
            <pc:sldMasterMk cId="1011453131" sldId="2147485372"/>
            <pc:sldLayoutMk cId="2568860891" sldId="2147485411"/>
          </pc:sldLayoutMkLst>
        </pc:sldLayoutChg>
        <pc:sldLayoutChg chg="del">
          <pc:chgData name="Bob Ward" userId="6da7c2dd-8e2e-469f-a216-c384312e2a2d" providerId="ADAL" clId="{51357A5D-FE63-4E40-AB51-02A8B4945A78}" dt="2023-01-28T18:15:05.461" v="2305" actId="2696"/>
          <pc:sldLayoutMkLst>
            <pc:docMk/>
            <pc:sldMasterMk cId="1011453131" sldId="2147485372"/>
            <pc:sldLayoutMk cId="2458121704" sldId="2147485412"/>
          </pc:sldLayoutMkLst>
        </pc:sldLayoutChg>
        <pc:sldLayoutChg chg="del">
          <pc:chgData name="Bob Ward" userId="6da7c2dd-8e2e-469f-a216-c384312e2a2d" providerId="ADAL" clId="{51357A5D-FE63-4E40-AB51-02A8B4945A78}" dt="2023-01-28T18:15:05.866" v="2306" actId="2696"/>
          <pc:sldLayoutMkLst>
            <pc:docMk/>
            <pc:sldMasterMk cId="1011453131" sldId="2147485372"/>
            <pc:sldLayoutMk cId="2072907851" sldId="2147485413"/>
          </pc:sldLayoutMkLst>
        </pc:sldLayoutChg>
        <pc:sldLayoutChg chg="del">
          <pc:chgData name="Bob Ward" userId="6da7c2dd-8e2e-469f-a216-c384312e2a2d" providerId="ADAL" clId="{51357A5D-FE63-4E40-AB51-02A8B4945A78}" dt="2023-01-28T18:15:06.242" v="2307" actId="2696"/>
          <pc:sldLayoutMkLst>
            <pc:docMk/>
            <pc:sldMasterMk cId="1011453131" sldId="2147485372"/>
            <pc:sldLayoutMk cId="3921834106" sldId="2147485414"/>
          </pc:sldLayoutMkLst>
        </pc:sldLayoutChg>
        <pc:sldLayoutChg chg="del">
          <pc:chgData name="Bob Ward" userId="6da7c2dd-8e2e-469f-a216-c384312e2a2d" providerId="ADAL" clId="{51357A5D-FE63-4E40-AB51-02A8B4945A78}" dt="2023-01-28T18:15:07.878" v="2308" actId="2696"/>
          <pc:sldLayoutMkLst>
            <pc:docMk/>
            <pc:sldMasterMk cId="1011453131" sldId="2147485372"/>
            <pc:sldLayoutMk cId="2356091529" sldId="2147485416"/>
          </pc:sldLayoutMkLst>
        </pc:sldLayoutChg>
        <pc:sldLayoutChg chg="del">
          <pc:chgData name="Bob Ward" userId="6da7c2dd-8e2e-469f-a216-c384312e2a2d" providerId="ADAL" clId="{51357A5D-FE63-4E40-AB51-02A8B4945A78}" dt="2023-01-28T18:15:08.343" v="2309" actId="2696"/>
          <pc:sldLayoutMkLst>
            <pc:docMk/>
            <pc:sldMasterMk cId="1011453131" sldId="2147485372"/>
            <pc:sldLayoutMk cId="4289394102" sldId="2147485417"/>
          </pc:sldLayoutMkLst>
        </pc:sldLayoutChg>
        <pc:sldLayoutChg chg="del">
          <pc:chgData name="Bob Ward" userId="6da7c2dd-8e2e-469f-a216-c384312e2a2d" providerId="ADAL" clId="{51357A5D-FE63-4E40-AB51-02A8B4945A78}" dt="2023-01-28T18:15:08.702" v="2310" actId="2696"/>
          <pc:sldLayoutMkLst>
            <pc:docMk/>
            <pc:sldMasterMk cId="1011453131" sldId="2147485372"/>
            <pc:sldLayoutMk cId="705591699" sldId="2147485418"/>
          </pc:sldLayoutMkLst>
        </pc:sldLayoutChg>
        <pc:sldLayoutChg chg="del">
          <pc:chgData name="Bob Ward" userId="6da7c2dd-8e2e-469f-a216-c384312e2a2d" providerId="ADAL" clId="{51357A5D-FE63-4E40-AB51-02A8B4945A78}" dt="2023-01-28T18:15:09.056" v="2311" actId="2696"/>
          <pc:sldLayoutMkLst>
            <pc:docMk/>
            <pc:sldMasterMk cId="1011453131" sldId="2147485372"/>
            <pc:sldLayoutMk cId="3323607952" sldId="2147485419"/>
          </pc:sldLayoutMkLst>
        </pc:sldLayoutChg>
        <pc:sldLayoutChg chg="del">
          <pc:chgData name="Bob Ward" userId="6da7c2dd-8e2e-469f-a216-c384312e2a2d" providerId="ADAL" clId="{51357A5D-FE63-4E40-AB51-02A8B4945A78}" dt="2023-01-28T18:15:09.362" v="2312" actId="2696"/>
          <pc:sldLayoutMkLst>
            <pc:docMk/>
            <pc:sldMasterMk cId="1011453131" sldId="2147485372"/>
            <pc:sldLayoutMk cId="399651533" sldId="2147485420"/>
          </pc:sldLayoutMkLst>
        </pc:sldLayoutChg>
        <pc:sldLayoutChg chg="del">
          <pc:chgData name="Bob Ward" userId="6da7c2dd-8e2e-469f-a216-c384312e2a2d" providerId="ADAL" clId="{51357A5D-FE63-4E40-AB51-02A8B4945A78}" dt="2023-01-28T18:15:09.723" v="2313" actId="2696"/>
          <pc:sldLayoutMkLst>
            <pc:docMk/>
            <pc:sldMasterMk cId="1011453131" sldId="2147485372"/>
            <pc:sldLayoutMk cId="3768595514" sldId="2147485421"/>
          </pc:sldLayoutMkLst>
        </pc:sldLayoutChg>
        <pc:sldLayoutChg chg="del">
          <pc:chgData name="Bob Ward" userId="6da7c2dd-8e2e-469f-a216-c384312e2a2d" providerId="ADAL" clId="{51357A5D-FE63-4E40-AB51-02A8B4945A78}" dt="2023-01-28T18:15:10.286" v="2314" actId="2696"/>
          <pc:sldLayoutMkLst>
            <pc:docMk/>
            <pc:sldMasterMk cId="1011453131" sldId="2147485372"/>
            <pc:sldLayoutMk cId="2536672995" sldId="2147485422"/>
          </pc:sldLayoutMkLst>
        </pc:sldLayoutChg>
        <pc:sldLayoutChg chg="del">
          <pc:chgData name="Bob Ward" userId="6da7c2dd-8e2e-469f-a216-c384312e2a2d" providerId="ADAL" clId="{51357A5D-FE63-4E40-AB51-02A8B4945A78}" dt="2023-01-28T18:15:10.685" v="2315" actId="2696"/>
          <pc:sldLayoutMkLst>
            <pc:docMk/>
            <pc:sldMasterMk cId="1011453131" sldId="2147485372"/>
            <pc:sldLayoutMk cId="811039339" sldId="2147485423"/>
          </pc:sldLayoutMkLst>
        </pc:sldLayoutChg>
        <pc:sldLayoutChg chg="del">
          <pc:chgData name="Bob Ward" userId="6da7c2dd-8e2e-469f-a216-c384312e2a2d" providerId="ADAL" clId="{51357A5D-FE63-4E40-AB51-02A8B4945A78}" dt="2023-01-28T18:15:11.101" v="2316" actId="2696"/>
          <pc:sldLayoutMkLst>
            <pc:docMk/>
            <pc:sldMasterMk cId="1011453131" sldId="2147485372"/>
            <pc:sldLayoutMk cId="1186543763" sldId="2147485424"/>
          </pc:sldLayoutMkLst>
        </pc:sldLayoutChg>
        <pc:sldLayoutChg chg="del">
          <pc:chgData name="Bob Ward" userId="6da7c2dd-8e2e-469f-a216-c384312e2a2d" providerId="ADAL" clId="{51357A5D-FE63-4E40-AB51-02A8B4945A78}" dt="2023-01-28T18:15:11.507" v="2317" actId="2696"/>
          <pc:sldLayoutMkLst>
            <pc:docMk/>
            <pc:sldMasterMk cId="1011453131" sldId="2147485372"/>
            <pc:sldLayoutMk cId="2897515393" sldId="2147485425"/>
          </pc:sldLayoutMkLst>
        </pc:sldLayoutChg>
        <pc:sldLayoutChg chg="del">
          <pc:chgData name="Bob Ward" userId="6da7c2dd-8e2e-469f-a216-c384312e2a2d" providerId="ADAL" clId="{51357A5D-FE63-4E40-AB51-02A8B4945A78}" dt="2023-01-28T18:15:11.926" v="2318" actId="2696"/>
          <pc:sldLayoutMkLst>
            <pc:docMk/>
            <pc:sldMasterMk cId="1011453131" sldId="2147485372"/>
            <pc:sldLayoutMk cId="2517493515" sldId="2147485426"/>
          </pc:sldLayoutMkLst>
        </pc:sldLayoutChg>
        <pc:sldLayoutChg chg="del">
          <pc:chgData name="Bob Ward" userId="6da7c2dd-8e2e-469f-a216-c384312e2a2d" providerId="ADAL" clId="{51357A5D-FE63-4E40-AB51-02A8B4945A78}" dt="2023-01-28T18:15:12.317" v="2319" actId="2696"/>
          <pc:sldLayoutMkLst>
            <pc:docMk/>
            <pc:sldMasterMk cId="1011453131" sldId="2147485372"/>
            <pc:sldLayoutMk cId="1156019278" sldId="2147485427"/>
          </pc:sldLayoutMkLst>
        </pc:sldLayoutChg>
        <pc:sldLayoutChg chg="del">
          <pc:chgData name="Bob Ward" userId="6da7c2dd-8e2e-469f-a216-c384312e2a2d" providerId="ADAL" clId="{51357A5D-FE63-4E40-AB51-02A8B4945A78}" dt="2023-01-28T18:15:12.708" v="2320" actId="2696"/>
          <pc:sldLayoutMkLst>
            <pc:docMk/>
            <pc:sldMasterMk cId="1011453131" sldId="2147485372"/>
            <pc:sldLayoutMk cId="360099999" sldId="2147485428"/>
          </pc:sldLayoutMkLst>
        </pc:sldLayoutChg>
        <pc:sldLayoutChg chg="del">
          <pc:chgData name="Bob Ward" userId="6da7c2dd-8e2e-469f-a216-c384312e2a2d" providerId="ADAL" clId="{51357A5D-FE63-4E40-AB51-02A8B4945A78}" dt="2023-01-28T18:15:13.113" v="2321" actId="2696"/>
          <pc:sldLayoutMkLst>
            <pc:docMk/>
            <pc:sldMasterMk cId="1011453131" sldId="2147485372"/>
            <pc:sldLayoutMk cId="1345001441" sldId="2147485429"/>
          </pc:sldLayoutMkLst>
        </pc:sldLayoutChg>
        <pc:sldLayoutChg chg="del">
          <pc:chgData name="Bob Ward" userId="6da7c2dd-8e2e-469f-a216-c384312e2a2d" providerId="ADAL" clId="{51357A5D-FE63-4E40-AB51-02A8B4945A78}" dt="2023-01-28T18:15:13.577" v="2322" actId="2696"/>
          <pc:sldLayoutMkLst>
            <pc:docMk/>
            <pc:sldMasterMk cId="1011453131" sldId="2147485372"/>
            <pc:sldLayoutMk cId="538594541" sldId="2147485430"/>
          </pc:sldLayoutMkLst>
        </pc:sldLayoutChg>
        <pc:sldLayoutChg chg="del">
          <pc:chgData name="Bob Ward" userId="6da7c2dd-8e2e-469f-a216-c384312e2a2d" providerId="ADAL" clId="{51357A5D-FE63-4E40-AB51-02A8B4945A78}" dt="2023-01-28T18:15:13.967" v="2323" actId="2696"/>
          <pc:sldLayoutMkLst>
            <pc:docMk/>
            <pc:sldMasterMk cId="1011453131" sldId="2147485372"/>
            <pc:sldLayoutMk cId="3317504581" sldId="2147485431"/>
          </pc:sldLayoutMkLst>
        </pc:sldLayoutChg>
        <pc:sldLayoutChg chg="del">
          <pc:chgData name="Bob Ward" userId="6da7c2dd-8e2e-469f-a216-c384312e2a2d" providerId="ADAL" clId="{51357A5D-FE63-4E40-AB51-02A8B4945A78}" dt="2023-01-28T18:15:14.372" v="2324" actId="2696"/>
          <pc:sldLayoutMkLst>
            <pc:docMk/>
            <pc:sldMasterMk cId="1011453131" sldId="2147485372"/>
            <pc:sldLayoutMk cId="3580382972" sldId="2147485432"/>
          </pc:sldLayoutMkLst>
        </pc:sldLayoutChg>
        <pc:sldLayoutChg chg="del">
          <pc:chgData name="Bob Ward" userId="6da7c2dd-8e2e-469f-a216-c384312e2a2d" providerId="ADAL" clId="{51357A5D-FE63-4E40-AB51-02A8B4945A78}" dt="2023-01-28T18:15:14.762" v="2325" actId="2696"/>
          <pc:sldLayoutMkLst>
            <pc:docMk/>
            <pc:sldMasterMk cId="1011453131" sldId="2147485372"/>
            <pc:sldLayoutMk cId="2736005891" sldId="2147485433"/>
          </pc:sldLayoutMkLst>
        </pc:sldLayoutChg>
        <pc:sldLayoutChg chg="del">
          <pc:chgData name="Bob Ward" userId="6da7c2dd-8e2e-469f-a216-c384312e2a2d" providerId="ADAL" clId="{51357A5D-FE63-4E40-AB51-02A8B4945A78}" dt="2023-01-28T18:15:15.197" v="2326" actId="2696"/>
          <pc:sldLayoutMkLst>
            <pc:docMk/>
            <pc:sldMasterMk cId="1011453131" sldId="2147485372"/>
            <pc:sldLayoutMk cId="727766404" sldId="2147485434"/>
          </pc:sldLayoutMkLst>
        </pc:sldLayoutChg>
        <pc:sldLayoutChg chg="del">
          <pc:chgData name="Bob Ward" userId="6da7c2dd-8e2e-469f-a216-c384312e2a2d" providerId="ADAL" clId="{51357A5D-FE63-4E40-AB51-02A8B4945A78}" dt="2023-01-28T18:15:15.574" v="2327" actId="2696"/>
          <pc:sldLayoutMkLst>
            <pc:docMk/>
            <pc:sldMasterMk cId="1011453131" sldId="2147485372"/>
            <pc:sldLayoutMk cId="1617077888" sldId="2147485435"/>
          </pc:sldLayoutMkLst>
        </pc:sldLayoutChg>
        <pc:sldLayoutChg chg="del">
          <pc:chgData name="Bob Ward" userId="6da7c2dd-8e2e-469f-a216-c384312e2a2d" providerId="ADAL" clId="{51357A5D-FE63-4E40-AB51-02A8B4945A78}" dt="2023-01-28T18:15:15.977" v="2328" actId="2696"/>
          <pc:sldLayoutMkLst>
            <pc:docMk/>
            <pc:sldMasterMk cId="1011453131" sldId="2147485372"/>
            <pc:sldLayoutMk cId="2692728843" sldId="2147485436"/>
          </pc:sldLayoutMkLst>
        </pc:sldLayoutChg>
        <pc:sldLayoutChg chg="del">
          <pc:chgData name="Bob Ward" userId="6da7c2dd-8e2e-469f-a216-c384312e2a2d" providerId="ADAL" clId="{51357A5D-FE63-4E40-AB51-02A8B4945A78}" dt="2023-01-28T18:15:16.381" v="2329" actId="2696"/>
          <pc:sldLayoutMkLst>
            <pc:docMk/>
            <pc:sldMasterMk cId="1011453131" sldId="2147485372"/>
            <pc:sldLayoutMk cId="3784514763" sldId="2147485437"/>
          </pc:sldLayoutMkLst>
        </pc:sldLayoutChg>
        <pc:sldLayoutChg chg="del">
          <pc:chgData name="Bob Ward" userId="6da7c2dd-8e2e-469f-a216-c384312e2a2d" providerId="ADAL" clId="{51357A5D-FE63-4E40-AB51-02A8B4945A78}" dt="2023-01-28T18:15:17.419" v="2330" actId="2696"/>
          <pc:sldLayoutMkLst>
            <pc:docMk/>
            <pc:sldMasterMk cId="1011453131" sldId="2147485372"/>
            <pc:sldLayoutMk cId="3130209576" sldId="2147485438"/>
          </pc:sldLayoutMkLst>
        </pc:sldLayoutChg>
        <pc:sldLayoutChg chg="del">
          <pc:chgData name="Bob Ward" userId="6da7c2dd-8e2e-469f-a216-c384312e2a2d" providerId="ADAL" clId="{51357A5D-FE63-4E40-AB51-02A8B4945A78}" dt="2023-01-28T18:15:17.895" v="2331" actId="2696"/>
          <pc:sldLayoutMkLst>
            <pc:docMk/>
            <pc:sldMasterMk cId="1011453131" sldId="2147485372"/>
            <pc:sldLayoutMk cId="2667875427" sldId="2147485439"/>
          </pc:sldLayoutMkLst>
        </pc:sldLayoutChg>
        <pc:sldLayoutChg chg="del">
          <pc:chgData name="Bob Ward" userId="6da7c2dd-8e2e-469f-a216-c384312e2a2d" providerId="ADAL" clId="{51357A5D-FE63-4E40-AB51-02A8B4945A78}" dt="2023-01-28T18:15:18.289" v="2332" actId="2696"/>
          <pc:sldLayoutMkLst>
            <pc:docMk/>
            <pc:sldMasterMk cId="1011453131" sldId="2147485372"/>
            <pc:sldLayoutMk cId="2119702580" sldId="2147485440"/>
          </pc:sldLayoutMkLst>
        </pc:sldLayoutChg>
        <pc:sldLayoutChg chg="del">
          <pc:chgData name="Bob Ward" userId="6da7c2dd-8e2e-469f-a216-c384312e2a2d" providerId="ADAL" clId="{51357A5D-FE63-4E40-AB51-02A8B4945A78}" dt="2023-01-28T18:15:18.622" v="2333" actId="2696"/>
          <pc:sldLayoutMkLst>
            <pc:docMk/>
            <pc:sldMasterMk cId="1011453131" sldId="2147485372"/>
            <pc:sldLayoutMk cId="1639780682" sldId="2147485441"/>
          </pc:sldLayoutMkLst>
        </pc:sldLayoutChg>
        <pc:sldLayoutChg chg="del">
          <pc:chgData name="Bob Ward" userId="6da7c2dd-8e2e-469f-a216-c384312e2a2d" providerId="ADAL" clId="{51357A5D-FE63-4E40-AB51-02A8B4945A78}" dt="2023-01-28T18:15:18.932" v="2334" actId="2696"/>
          <pc:sldLayoutMkLst>
            <pc:docMk/>
            <pc:sldMasterMk cId="1011453131" sldId="2147485372"/>
            <pc:sldLayoutMk cId="25696415" sldId="2147485442"/>
          </pc:sldLayoutMkLst>
        </pc:sldLayoutChg>
        <pc:sldLayoutChg chg="del">
          <pc:chgData name="Bob Ward" userId="6da7c2dd-8e2e-469f-a216-c384312e2a2d" providerId="ADAL" clId="{51357A5D-FE63-4E40-AB51-02A8B4945A78}" dt="2023-01-28T18:15:19.263" v="2335" actId="2696"/>
          <pc:sldLayoutMkLst>
            <pc:docMk/>
            <pc:sldMasterMk cId="1011453131" sldId="2147485372"/>
            <pc:sldLayoutMk cId="297176113" sldId="2147485443"/>
          </pc:sldLayoutMkLst>
        </pc:sldLayoutChg>
        <pc:sldLayoutChg chg="del">
          <pc:chgData name="Bob Ward" userId="6da7c2dd-8e2e-469f-a216-c384312e2a2d" providerId="ADAL" clId="{51357A5D-FE63-4E40-AB51-02A8B4945A78}" dt="2023-01-28T18:15:19.666" v="2336" actId="2696"/>
          <pc:sldLayoutMkLst>
            <pc:docMk/>
            <pc:sldMasterMk cId="1011453131" sldId="2147485372"/>
            <pc:sldLayoutMk cId="1877827113" sldId="2147485444"/>
          </pc:sldLayoutMkLst>
        </pc:sldLayoutChg>
        <pc:sldLayoutChg chg="del">
          <pc:chgData name="Bob Ward" userId="6da7c2dd-8e2e-469f-a216-c384312e2a2d" providerId="ADAL" clId="{51357A5D-FE63-4E40-AB51-02A8B4945A78}" dt="2023-01-28T18:15:20.161" v="2337" actId="2696"/>
          <pc:sldLayoutMkLst>
            <pc:docMk/>
            <pc:sldMasterMk cId="1011453131" sldId="2147485372"/>
            <pc:sldLayoutMk cId="2707161029" sldId="2147485445"/>
          </pc:sldLayoutMkLst>
        </pc:sldLayoutChg>
        <pc:sldLayoutChg chg="del">
          <pc:chgData name="Bob Ward" userId="6da7c2dd-8e2e-469f-a216-c384312e2a2d" providerId="ADAL" clId="{51357A5D-FE63-4E40-AB51-02A8B4945A78}" dt="2023-01-28T18:15:20.598" v="2338" actId="2696"/>
          <pc:sldLayoutMkLst>
            <pc:docMk/>
            <pc:sldMasterMk cId="1011453131" sldId="2147485372"/>
            <pc:sldLayoutMk cId="514559986" sldId="2147485446"/>
          </pc:sldLayoutMkLst>
        </pc:sldLayoutChg>
        <pc:sldLayoutChg chg="del">
          <pc:chgData name="Bob Ward" userId="6da7c2dd-8e2e-469f-a216-c384312e2a2d" providerId="ADAL" clId="{51357A5D-FE63-4E40-AB51-02A8B4945A78}" dt="2023-01-28T18:15:21.061" v="2339" actId="2696"/>
          <pc:sldLayoutMkLst>
            <pc:docMk/>
            <pc:sldMasterMk cId="1011453131" sldId="2147485372"/>
            <pc:sldLayoutMk cId="3057982310" sldId="2147485447"/>
          </pc:sldLayoutMkLst>
        </pc:sldLayoutChg>
        <pc:sldLayoutChg chg="del">
          <pc:chgData name="Bob Ward" userId="6da7c2dd-8e2e-469f-a216-c384312e2a2d" providerId="ADAL" clId="{51357A5D-FE63-4E40-AB51-02A8B4945A78}" dt="2023-01-28T18:15:21.570" v="2340" actId="2696"/>
          <pc:sldLayoutMkLst>
            <pc:docMk/>
            <pc:sldMasterMk cId="1011453131" sldId="2147485372"/>
            <pc:sldLayoutMk cId="3436406700" sldId="2147485448"/>
          </pc:sldLayoutMkLst>
        </pc:sldLayoutChg>
        <pc:sldLayoutChg chg="del">
          <pc:chgData name="Bob Ward" userId="6da7c2dd-8e2e-469f-a216-c384312e2a2d" providerId="ADAL" clId="{51357A5D-FE63-4E40-AB51-02A8B4945A78}" dt="2023-01-28T18:15:21.975" v="2341" actId="2696"/>
          <pc:sldLayoutMkLst>
            <pc:docMk/>
            <pc:sldMasterMk cId="1011453131" sldId="2147485372"/>
            <pc:sldLayoutMk cId="2535666055" sldId="2147485449"/>
          </pc:sldLayoutMkLst>
        </pc:sldLayoutChg>
        <pc:sldLayoutChg chg="del">
          <pc:chgData name="Bob Ward" userId="6da7c2dd-8e2e-469f-a216-c384312e2a2d" providerId="ADAL" clId="{51357A5D-FE63-4E40-AB51-02A8B4945A78}" dt="2023-01-28T18:15:22.396" v="2342" actId="2696"/>
          <pc:sldLayoutMkLst>
            <pc:docMk/>
            <pc:sldMasterMk cId="1011453131" sldId="2147485372"/>
            <pc:sldLayoutMk cId="3139677985" sldId="2147485450"/>
          </pc:sldLayoutMkLst>
        </pc:sldLayoutChg>
        <pc:sldLayoutChg chg="del">
          <pc:chgData name="Bob Ward" userId="6da7c2dd-8e2e-469f-a216-c384312e2a2d" providerId="ADAL" clId="{51357A5D-FE63-4E40-AB51-02A8B4945A78}" dt="2023-01-28T18:15:22.816" v="2343" actId="2696"/>
          <pc:sldLayoutMkLst>
            <pc:docMk/>
            <pc:sldMasterMk cId="1011453131" sldId="2147485372"/>
            <pc:sldLayoutMk cId="1499078416" sldId="2147485451"/>
          </pc:sldLayoutMkLst>
        </pc:sldLayoutChg>
        <pc:sldLayoutChg chg="del">
          <pc:chgData name="Bob Ward" userId="6da7c2dd-8e2e-469f-a216-c384312e2a2d" providerId="ADAL" clId="{51357A5D-FE63-4E40-AB51-02A8B4945A78}" dt="2023-01-28T18:15:23.325" v="2344"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1357A5D-FE63-4E40-AB51-02A8B4945A78}" dt="2023-01-28T18:15:30.632" v="2349" actId="2696"/>
        <pc:sldMasterMkLst>
          <pc:docMk/>
          <pc:sldMasterMk cId="3517685244" sldId="2147485453"/>
        </pc:sldMasterMkLst>
        <pc:sldLayoutChg chg="del">
          <pc:chgData name="Bob Ward" userId="6da7c2dd-8e2e-469f-a216-c384312e2a2d" providerId="ADAL" clId="{51357A5D-FE63-4E40-AB51-02A8B4945A78}" dt="2023-01-28T18:15:28.744" v="2345" actId="2696"/>
          <pc:sldLayoutMkLst>
            <pc:docMk/>
            <pc:sldMasterMk cId="3517685244" sldId="2147485453"/>
            <pc:sldLayoutMk cId="48067501" sldId="2147485454"/>
          </pc:sldLayoutMkLst>
        </pc:sldLayoutChg>
        <pc:sldLayoutChg chg="del">
          <pc:chgData name="Bob Ward" userId="6da7c2dd-8e2e-469f-a216-c384312e2a2d" providerId="ADAL" clId="{51357A5D-FE63-4E40-AB51-02A8B4945A78}" dt="2023-01-28T18:15:29.103" v="2346" actId="2696"/>
          <pc:sldLayoutMkLst>
            <pc:docMk/>
            <pc:sldMasterMk cId="3517685244" sldId="2147485453"/>
            <pc:sldLayoutMk cId="2309257272" sldId="2147485455"/>
          </pc:sldLayoutMkLst>
        </pc:sldLayoutChg>
        <pc:sldLayoutChg chg="del">
          <pc:chgData name="Bob Ward" userId="6da7c2dd-8e2e-469f-a216-c384312e2a2d" providerId="ADAL" clId="{51357A5D-FE63-4E40-AB51-02A8B4945A78}" dt="2023-01-28T18:15:29.491" v="2347" actId="2696"/>
          <pc:sldLayoutMkLst>
            <pc:docMk/>
            <pc:sldMasterMk cId="3517685244" sldId="2147485453"/>
            <pc:sldLayoutMk cId="3973499372" sldId="2147485456"/>
          </pc:sldLayoutMkLst>
        </pc:sldLayoutChg>
        <pc:sldLayoutChg chg="del">
          <pc:chgData name="Bob Ward" userId="6da7c2dd-8e2e-469f-a216-c384312e2a2d" providerId="ADAL" clId="{51357A5D-FE63-4E40-AB51-02A8B4945A78}" dt="2023-01-28T18:15:29.910" v="2348" actId="2696"/>
          <pc:sldLayoutMkLst>
            <pc:docMk/>
            <pc:sldMasterMk cId="3517685244" sldId="2147485453"/>
            <pc:sldLayoutMk cId="4092587289" sldId="2147485457"/>
          </pc:sldLayoutMkLst>
        </pc:sldLayoutChg>
        <pc:sldLayoutChg chg="del">
          <pc:chgData name="Bob Ward" userId="6da7c2dd-8e2e-469f-a216-c384312e2a2d" providerId="ADAL" clId="{51357A5D-FE63-4E40-AB51-02A8B4945A78}" dt="2023-01-28T18:15:30.632" v="2349"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1357A5D-FE63-4E40-AB51-02A8B4945A78}" dt="2023-01-28T18:15:39.467" v="2356" actId="2696"/>
        <pc:sldMasterMkLst>
          <pc:docMk/>
          <pc:sldMasterMk cId="2825169327" sldId="2147485459"/>
        </pc:sldMasterMkLst>
        <pc:sldLayoutChg chg="del">
          <pc:chgData name="Bob Ward" userId="6da7c2dd-8e2e-469f-a216-c384312e2a2d" providerId="ADAL" clId="{51357A5D-FE63-4E40-AB51-02A8B4945A78}" dt="2023-01-28T18:15:33.033" v="2350" actId="2696"/>
          <pc:sldLayoutMkLst>
            <pc:docMk/>
            <pc:sldMasterMk cId="2825169327" sldId="2147485459"/>
            <pc:sldLayoutMk cId="4090761247" sldId="2147485460"/>
          </pc:sldLayoutMkLst>
        </pc:sldLayoutChg>
        <pc:sldLayoutChg chg="del">
          <pc:chgData name="Bob Ward" userId="6da7c2dd-8e2e-469f-a216-c384312e2a2d" providerId="ADAL" clId="{51357A5D-FE63-4E40-AB51-02A8B4945A78}" dt="2023-01-28T18:15:33.406" v="2351" actId="2696"/>
          <pc:sldLayoutMkLst>
            <pc:docMk/>
            <pc:sldMasterMk cId="2825169327" sldId="2147485459"/>
            <pc:sldLayoutMk cId="504983435" sldId="2147485461"/>
          </pc:sldLayoutMkLst>
        </pc:sldLayoutChg>
        <pc:sldLayoutChg chg="del">
          <pc:chgData name="Bob Ward" userId="6da7c2dd-8e2e-469f-a216-c384312e2a2d" providerId="ADAL" clId="{51357A5D-FE63-4E40-AB51-02A8B4945A78}" dt="2023-01-28T18:15:35.171" v="2352" actId="2696"/>
          <pc:sldLayoutMkLst>
            <pc:docMk/>
            <pc:sldMasterMk cId="2825169327" sldId="2147485459"/>
            <pc:sldLayoutMk cId="336982580" sldId="2147485463"/>
          </pc:sldLayoutMkLst>
        </pc:sldLayoutChg>
        <pc:sldLayoutChg chg="del">
          <pc:chgData name="Bob Ward" userId="6da7c2dd-8e2e-469f-a216-c384312e2a2d" providerId="ADAL" clId="{51357A5D-FE63-4E40-AB51-02A8B4945A78}" dt="2023-01-28T18:15:36.186" v="2353" actId="2696"/>
          <pc:sldLayoutMkLst>
            <pc:docMk/>
            <pc:sldMasterMk cId="2825169327" sldId="2147485459"/>
            <pc:sldLayoutMk cId="90424869" sldId="2147485464"/>
          </pc:sldLayoutMkLst>
        </pc:sldLayoutChg>
        <pc:sldLayoutChg chg="del">
          <pc:chgData name="Bob Ward" userId="6da7c2dd-8e2e-469f-a216-c384312e2a2d" providerId="ADAL" clId="{51357A5D-FE63-4E40-AB51-02A8B4945A78}" dt="2023-01-28T18:15:38.145" v="2354" actId="2696"/>
          <pc:sldLayoutMkLst>
            <pc:docMk/>
            <pc:sldMasterMk cId="2825169327" sldId="2147485459"/>
            <pc:sldLayoutMk cId="288701890" sldId="2147485466"/>
          </pc:sldLayoutMkLst>
        </pc:sldLayoutChg>
        <pc:sldLayoutChg chg="del">
          <pc:chgData name="Bob Ward" userId="6da7c2dd-8e2e-469f-a216-c384312e2a2d" providerId="ADAL" clId="{51357A5D-FE63-4E40-AB51-02A8B4945A78}" dt="2023-01-28T18:15:38.875" v="2355" actId="2696"/>
          <pc:sldLayoutMkLst>
            <pc:docMk/>
            <pc:sldMasterMk cId="2825169327" sldId="2147485459"/>
            <pc:sldLayoutMk cId="3730007577" sldId="2147485467"/>
          </pc:sldLayoutMkLst>
        </pc:sldLayoutChg>
        <pc:sldLayoutChg chg="del">
          <pc:chgData name="Bob Ward" userId="6da7c2dd-8e2e-469f-a216-c384312e2a2d" providerId="ADAL" clId="{51357A5D-FE63-4E40-AB51-02A8B4945A78}" dt="2023-01-28T18:15:39.467" v="2356" actId="2696"/>
          <pc:sldLayoutMkLst>
            <pc:docMk/>
            <pc:sldMasterMk cId="2825169327" sldId="2147485459"/>
            <pc:sldLayoutMk cId="1740615874" sldId="2147485468"/>
          </pc:sldLayoutMkLst>
        </pc:sldLayoutChg>
        <pc:sldLayoutChg chg="del">
          <pc:chgData name="Bob Ward" userId="6da7c2dd-8e2e-469f-a216-c384312e2a2d" providerId="ADAL" clId="{51357A5D-FE63-4E40-AB51-02A8B4945A78}" dt="2023-01-24T18:42:32.204" v="1329" actId="47"/>
          <pc:sldLayoutMkLst>
            <pc:docMk/>
            <pc:sldMasterMk cId="2825169327" sldId="2147485459"/>
            <pc:sldLayoutMk cId="3390626237" sldId="2147485478"/>
          </pc:sldLayoutMkLst>
        </pc:sldLayoutChg>
      </pc:sldMasterChg>
      <pc:sldMasterChg chg="delSldLayout">
        <pc:chgData name="Bob Ward" userId="6da7c2dd-8e2e-469f-a216-c384312e2a2d" providerId="ADAL" clId="{51357A5D-FE63-4E40-AB51-02A8B4945A78}" dt="2023-01-28T18:15:45.355" v="2364" actId="2696"/>
        <pc:sldMasterMkLst>
          <pc:docMk/>
          <pc:sldMasterMk cId="756849246" sldId="2147485469"/>
        </pc:sldMasterMkLst>
        <pc:sldLayoutChg chg="del">
          <pc:chgData name="Bob Ward" userId="6da7c2dd-8e2e-469f-a216-c384312e2a2d" providerId="ADAL" clId="{51357A5D-FE63-4E40-AB51-02A8B4945A78}" dt="2023-01-28T18:15:42.075" v="2357" actId="2696"/>
          <pc:sldLayoutMkLst>
            <pc:docMk/>
            <pc:sldMasterMk cId="756849246" sldId="2147485469"/>
            <pc:sldLayoutMk cId="1895885558" sldId="2147485470"/>
          </pc:sldLayoutMkLst>
        </pc:sldLayoutChg>
        <pc:sldLayoutChg chg="del">
          <pc:chgData name="Bob Ward" userId="6da7c2dd-8e2e-469f-a216-c384312e2a2d" providerId="ADAL" clId="{51357A5D-FE63-4E40-AB51-02A8B4945A78}" dt="2023-01-28T18:15:42.483" v="2358" actId="2696"/>
          <pc:sldLayoutMkLst>
            <pc:docMk/>
            <pc:sldMasterMk cId="756849246" sldId="2147485469"/>
            <pc:sldLayoutMk cId="1798158122" sldId="2147485471"/>
          </pc:sldLayoutMkLst>
        </pc:sldLayoutChg>
        <pc:sldLayoutChg chg="del">
          <pc:chgData name="Bob Ward" userId="6da7c2dd-8e2e-469f-a216-c384312e2a2d" providerId="ADAL" clId="{51357A5D-FE63-4E40-AB51-02A8B4945A78}" dt="2023-01-28T18:15:42.921" v="2359" actId="2696"/>
          <pc:sldLayoutMkLst>
            <pc:docMk/>
            <pc:sldMasterMk cId="756849246" sldId="2147485469"/>
            <pc:sldLayoutMk cId="1688032431" sldId="2147485472"/>
          </pc:sldLayoutMkLst>
        </pc:sldLayoutChg>
        <pc:sldLayoutChg chg="del">
          <pc:chgData name="Bob Ward" userId="6da7c2dd-8e2e-469f-a216-c384312e2a2d" providerId="ADAL" clId="{51357A5D-FE63-4E40-AB51-02A8B4945A78}" dt="2023-01-28T18:15:43.389" v="2360" actId="2696"/>
          <pc:sldLayoutMkLst>
            <pc:docMk/>
            <pc:sldMasterMk cId="756849246" sldId="2147485469"/>
            <pc:sldLayoutMk cId="2609229277" sldId="2147485473"/>
          </pc:sldLayoutMkLst>
        </pc:sldLayoutChg>
        <pc:sldLayoutChg chg="del">
          <pc:chgData name="Bob Ward" userId="6da7c2dd-8e2e-469f-a216-c384312e2a2d" providerId="ADAL" clId="{51357A5D-FE63-4E40-AB51-02A8B4945A78}" dt="2023-01-28T18:15:43.778" v="2361" actId="2696"/>
          <pc:sldLayoutMkLst>
            <pc:docMk/>
            <pc:sldMasterMk cId="756849246" sldId="2147485469"/>
            <pc:sldLayoutMk cId="1330147658" sldId="2147485474"/>
          </pc:sldLayoutMkLst>
        </pc:sldLayoutChg>
        <pc:sldLayoutChg chg="del">
          <pc:chgData name="Bob Ward" userId="6da7c2dd-8e2e-469f-a216-c384312e2a2d" providerId="ADAL" clId="{51357A5D-FE63-4E40-AB51-02A8B4945A78}" dt="2023-01-28T18:15:44.249" v="2362" actId="2696"/>
          <pc:sldLayoutMkLst>
            <pc:docMk/>
            <pc:sldMasterMk cId="756849246" sldId="2147485469"/>
            <pc:sldLayoutMk cId="3468983158" sldId="2147485475"/>
          </pc:sldLayoutMkLst>
        </pc:sldLayoutChg>
        <pc:sldLayoutChg chg="del">
          <pc:chgData name="Bob Ward" userId="6da7c2dd-8e2e-469f-a216-c384312e2a2d" providerId="ADAL" clId="{51357A5D-FE63-4E40-AB51-02A8B4945A78}" dt="2023-01-28T18:15:44.795" v="2363" actId="2696"/>
          <pc:sldLayoutMkLst>
            <pc:docMk/>
            <pc:sldMasterMk cId="756849246" sldId="2147485469"/>
            <pc:sldLayoutMk cId="3605755276" sldId="2147485476"/>
          </pc:sldLayoutMkLst>
        </pc:sldLayoutChg>
        <pc:sldLayoutChg chg="del">
          <pc:chgData name="Bob Ward" userId="6da7c2dd-8e2e-469f-a216-c384312e2a2d" providerId="ADAL" clId="{51357A5D-FE63-4E40-AB51-02A8B4945A78}" dt="2023-01-28T18:15:45.355" v="2364" actId="2696"/>
          <pc:sldLayoutMkLst>
            <pc:docMk/>
            <pc:sldMasterMk cId="756849246" sldId="2147485469"/>
            <pc:sldLayoutMk cId="2488007708" sldId="214748547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39A4E-C0F1-4FE0-9A17-1357A4F7BF29}"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0CAAA6DA-A7EF-44DE-9389-AE1FEC2C1D97}">
      <dgm:prSet/>
      <dgm:spPr/>
      <dgm:t>
        <a:bodyPr/>
        <a:lstStyle/>
        <a:p>
          <a:r>
            <a:rPr lang="en-US" baseline="0"/>
            <a:t>Identify High CPU</a:t>
          </a:r>
          <a:endParaRPr lang="en-US"/>
        </a:p>
      </dgm:t>
    </dgm:pt>
    <dgm:pt modelId="{4442CD17-7276-4483-9D9D-1D18E59D2DDE}" type="parTrans" cxnId="{518AA0F2-AED0-4763-BB1B-0306956C2DE0}">
      <dgm:prSet/>
      <dgm:spPr/>
      <dgm:t>
        <a:bodyPr/>
        <a:lstStyle/>
        <a:p>
          <a:endParaRPr lang="en-US"/>
        </a:p>
      </dgm:t>
    </dgm:pt>
    <dgm:pt modelId="{7FFA01AE-E337-40E7-9E23-C0531B22E278}" type="sibTrans" cxnId="{518AA0F2-AED0-4763-BB1B-0306956C2DE0}">
      <dgm:prSet/>
      <dgm:spPr/>
      <dgm:t>
        <a:bodyPr/>
        <a:lstStyle/>
        <a:p>
          <a:endParaRPr lang="en-US"/>
        </a:p>
      </dgm:t>
    </dgm:pt>
    <dgm:pt modelId="{0CCB6F99-9B8F-4FB9-9E51-CF0CB896E27C}">
      <dgm:prSet/>
      <dgm:spPr/>
      <dgm:t>
        <a:bodyPr/>
        <a:lstStyle/>
        <a:p>
          <a:r>
            <a:rPr lang="en-US" baseline="0" dirty="0"/>
            <a:t>Find Top Resource Consuming Query or Queries by CPU</a:t>
          </a:r>
          <a:endParaRPr lang="en-US" dirty="0"/>
        </a:p>
      </dgm:t>
    </dgm:pt>
    <dgm:pt modelId="{E855D046-DF63-4B24-A6B3-4DEFA9E9A567}" type="parTrans" cxnId="{2EB635FA-2768-4D47-9CF2-C05C2623F7DB}">
      <dgm:prSet/>
      <dgm:spPr/>
      <dgm:t>
        <a:bodyPr/>
        <a:lstStyle/>
        <a:p>
          <a:endParaRPr lang="en-US"/>
        </a:p>
      </dgm:t>
    </dgm:pt>
    <dgm:pt modelId="{9D6DD295-E229-4EF4-82D2-6E6F3A4FE684}" type="sibTrans" cxnId="{2EB635FA-2768-4D47-9CF2-C05C2623F7DB}">
      <dgm:prSet/>
      <dgm:spPr/>
      <dgm:t>
        <a:bodyPr/>
        <a:lstStyle/>
        <a:p>
          <a:endParaRPr lang="en-US"/>
        </a:p>
      </dgm:t>
    </dgm:pt>
    <dgm:pt modelId="{23A52338-4E0F-4667-9798-39804B576159}">
      <dgm:prSet/>
      <dgm:spPr/>
      <dgm:t>
        <a:bodyPr/>
        <a:lstStyle/>
        <a:p>
          <a:r>
            <a:rPr lang="en-US" baseline="0" dirty="0"/>
            <a:t>Query could be fast for single execution</a:t>
          </a:r>
          <a:endParaRPr lang="en-US" dirty="0"/>
        </a:p>
      </dgm:t>
    </dgm:pt>
    <dgm:pt modelId="{6E0CB3F1-70E6-429D-89D6-A1D669387226}" type="parTrans" cxnId="{254874E5-AE1D-43A9-AD68-6CAFF21CC475}">
      <dgm:prSet/>
      <dgm:spPr/>
      <dgm:t>
        <a:bodyPr/>
        <a:lstStyle/>
        <a:p>
          <a:endParaRPr lang="en-US"/>
        </a:p>
      </dgm:t>
    </dgm:pt>
    <dgm:pt modelId="{B8ACA75B-A008-4955-B692-F5D2D3C45A58}" type="sibTrans" cxnId="{254874E5-AE1D-43A9-AD68-6CAFF21CC475}">
      <dgm:prSet/>
      <dgm:spPr/>
      <dgm:t>
        <a:bodyPr/>
        <a:lstStyle/>
        <a:p>
          <a:endParaRPr lang="en-US"/>
        </a:p>
      </dgm:t>
    </dgm:pt>
    <dgm:pt modelId="{035907E6-A37B-4794-ACC8-0C58742B4EBC}">
      <dgm:prSet/>
      <dgm:spPr/>
      <dgm:t>
        <a:bodyPr/>
        <a:lstStyle/>
        <a:p>
          <a:r>
            <a:rPr lang="en-US" dirty="0"/>
            <a:t>Has overall CPU usage gone up?</a:t>
          </a:r>
        </a:p>
      </dgm:t>
    </dgm:pt>
    <dgm:pt modelId="{09156A8A-4E6B-4BA3-98CC-066B9026FEC0}" type="parTrans" cxnId="{4CE2DBAF-2C61-42BA-9741-E4E66E5AA83E}">
      <dgm:prSet/>
      <dgm:spPr/>
      <dgm:t>
        <a:bodyPr/>
        <a:lstStyle/>
        <a:p>
          <a:endParaRPr lang="en-US"/>
        </a:p>
      </dgm:t>
    </dgm:pt>
    <dgm:pt modelId="{20AB2E82-C9BA-49C9-B34A-89CED3ABC8EB}" type="sibTrans" cxnId="{4CE2DBAF-2C61-42BA-9741-E4E66E5AA83E}">
      <dgm:prSet/>
      <dgm:spPr/>
      <dgm:t>
        <a:bodyPr/>
        <a:lstStyle/>
        <a:p>
          <a:endParaRPr lang="en-US"/>
        </a:p>
      </dgm:t>
    </dgm:pt>
    <dgm:pt modelId="{4217A363-BFCC-47A2-88DB-C0798E4B7303}">
      <dgm:prSet/>
      <dgm:spPr/>
      <dgm:t>
        <a:bodyPr/>
        <a:lstStyle/>
        <a:p>
          <a:r>
            <a:rPr lang="en-US" dirty="0"/>
            <a:t>Are there waits on CPU?</a:t>
          </a:r>
        </a:p>
      </dgm:t>
    </dgm:pt>
    <dgm:pt modelId="{8C81E2DB-6B79-45C5-B689-BE2A64D65458}" type="parTrans" cxnId="{D7F0C539-0F5C-4EA4-8FE2-02A999714E1E}">
      <dgm:prSet/>
      <dgm:spPr/>
      <dgm:t>
        <a:bodyPr/>
        <a:lstStyle/>
        <a:p>
          <a:endParaRPr lang="en-US"/>
        </a:p>
      </dgm:t>
    </dgm:pt>
    <dgm:pt modelId="{DB7C1842-BD10-4F28-825F-FDC94F25D528}" type="sibTrans" cxnId="{D7F0C539-0F5C-4EA4-8FE2-02A999714E1E}">
      <dgm:prSet/>
      <dgm:spPr/>
      <dgm:t>
        <a:bodyPr/>
        <a:lstStyle/>
        <a:p>
          <a:endParaRPr lang="en-US"/>
        </a:p>
      </dgm:t>
    </dgm:pt>
    <dgm:pt modelId="{943239B9-14FE-4CF6-BADE-2A4FE068809E}">
      <dgm:prSet/>
      <dgm:spPr/>
      <dgm:t>
        <a:bodyPr/>
        <a:lstStyle/>
        <a:p>
          <a:r>
            <a:rPr lang="en-US" dirty="0"/>
            <a:t>Scale cores or use Serverless</a:t>
          </a:r>
        </a:p>
      </dgm:t>
    </dgm:pt>
    <dgm:pt modelId="{B685AB7A-F38F-4403-AA03-B9AA2449C51A}" type="parTrans" cxnId="{E1A6F77B-A433-43C0-987B-992B0CCDE7AF}">
      <dgm:prSet/>
      <dgm:spPr/>
      <dgm:t>
        <a:bodyPr/>
        <a:lstStyle/>
        <a:p>
          <a:endParaRPr lang="en-US"/>
        </a:p>
      </dgm:t>
    </dgm:pt>
    <dgm:pt modelId="{21E1804D-E9EF-40C8-87A9-883C82B9A462}" type="sibTrans" cxnId="{E1A6F77B-A433-43C0-987B-992B0CCDE7AF}">
      <dgm:prSet/>
      <dgm:spPr/>
      <dgm:t>
        <a:bodyPr/>
        <a:lstStyle/>
        <a:p>
          <a:endParaRPr lang="en-US"/>
        </a:p>
      </dgm:t>
    </dgm:pt>
    <dgm:pt modelId="{F3894FD5-C95B-447A-BF00-E15C50BA6573}">
      <dgm:prSet/>
      <dgm:spPr/>
      <dgm:t>
        <a:bodyPr/>
        <a:lstStyle/>
        <a:p>
          <a:r>
            <a:rPr lang="en-US" dirty="0"/>
            <a:t>Check if problem is resolved</a:t>
          </a:r>
        </a:p>
      </dgm:t>
    </dgm:pt>
    <dgm:pt modelId="{966F03F3-A9A1-48B5-BC20-F060739CC519}" type="parTrans" cxnId="{43C3B967-145E-4E05-954B-098CBA38FAA6}">
      <dgm:prSet/>
      <dgm:spPr/>
      <dgm:t>
        <a:bodyPr/>
        <a:lstStyle/>
        <a:p>
          <a:endParaRPr lang="en-US"/>
        </a:p>
      </dgm:t>
    </dgm:pt>
    <dgm:pt modelId="{A453BC80-B5B6-4BCA-9217-6DFA04F242E9}" type="sibTrans" cxnId="{43C3B967-145E-4E05-954B-098CBA38FAA6}">
      <dgm:prSet/>
      <dgm:spPr/>
      <dgm:t>
        <a:bodyPr/>
        <a:lstStyle/>
        <a:p>
          <a:endParaRPr lang="en-US"/>
        </a:p>
      </dgm:t>
    </dgm:pt>
    <dgm:pt modelId="{F8B153AE-7F6D-4D19-8D07-9633A3E0E466}">
      <dgm:prSet/>
      <dgm:spPr/>
      <dgm:t>
        <a:bodyPr/>
        <a:lstStyle/>
        <a:p>
          <a:r>
            <a:rPr lang="en-US" dirty="0"/>
            <a:t>Is there simply an increase in usage?</a:t>
          </a:r>
        </a:p>
      </dgm:t>
    </dgm:pt>
    <dgm:pt modelId="{743558DD-1309-4AB6-A992-AE400F50570D}" type="parTrans" cxnId="{365AFFD9-24C8-4C61-B131-D8DEB16684E8}">
      <dgm:prSet/>
      <dgm:spPr/>
      <dgm:t>
        <a:bodyPr/>
        <a:lstStyle/>
        <a:p>
          <a:endParaRPr lang="en-US"/>
        </a:p>
      </dgm:t>
    </dgm:pt>
    <dgm:pt modelId="{1143FE8D-0C22-4222-86F5-730110592ECE}" type="sibTrans" cxnId="{365AFFD9-24C8-4C61-B131-D8DEB16684E8}">
      <dgm:prSet/>
      <dgm:spPr/>
      <dgm:t>
        <a:bodyPr/>
        <a:lstStyle/>
        <a:p>
          <a:endParaRPr lang="en-US"/>
        </a:p>
      </dgm:t>
    </dgm:pt>
    <dgm:pt modelId="{0BFEAC44-D8DC-4FF0-B5D2-E8604BDA1C96}">
      <dgm:prSet/>
      <dgm:spPr/>
      <dgm:t>
        <a:bodyPr/>
        <a:lstStyle/>
        <a:p>
          <a:r>
            <a:rPr lang="en-US" dirty="0"/>
            <a:t>Check if query is tuned</a:t>
          </a:r>
        </a:p>
      </dgm:t>
    </dgm:pt>
    <dgm:pt modelId="{9A2FF044-3C10-4410-924A-89C74364AA69}" type="parTrans" cxnId="{116B20F4-CEF6-4890-867D-7E968BC092B1}">
      <dgm:prSet/>
      <dgm:spPr/>
      <dgm:t>
        <a:bodyPr/>
        <a:lstStyle/>
        <a:p>
          <a:endParaRPr lang="en-US"/>
        </a:p>
      </dgm:t>
    </dgm:pt>
    <dgm:pt modelId="{25E357AE-9AF7-4D19-B7F2-1BB0969A9903}" type="sibTrans" cxnId="{116B20F4-CEF6-4890-867D-7E968BC092B1}">
      <dgm:prSet/>
      <dgm:spPr/>
      <dgm:t>
        <a:bodyPr/>
        <a:lstStyle/>
        <a:p>
          <a:endParaRPr lang="en-US"/>
        </a:p>
      </dgm:t>
    </dgm:pt>
    <dgm:pt modelId="{BC79ACFB-878F-4817-898D-2A66FC811AAD}" type="pres">
      <dgm:prSet presAssocID="{9A839A4E-C0F1-4FE0-9A17-1357A4F7BF29}" presName="Name0" presStyleCnt="0">
        <dgm:presLayoutVars>
          <dgm:dir/>
          <dgm:resizeHandles/>
        </dgm:presLayoutVars>
      </dgm:prSet>
      <dgm:spPr/>
    </dgm:pt>
    <dgm:pt modelId="{3EDF3A14-A4EC-4C6E-83ED-B3AB9493DD66}" type="pres">
      <dgm:prSet presAssocID="{0CAAA6DA-A7EF-44DE-9389-AE1FEC2C1D97}" presName="compNode" presStyleCnt="0"/>
      <dgm:spPr/>
    </dgm:pt>
    <dgm:pt modelId="{6927CA67-732D-4E74-887A-567975AA2326}" type="pres">
      <dgm:prSet presAssocID="{0CAAA6DA-A7EF-44DE-9389-AE1FEC2C1D97}" presName="dummyConnPt" presStyleCnt="0"/>
      <dgm:spPr/>
    </dgm:pt>
    <dgm:pt modelId="{784A738F-E468-4A96-AA6D-9B41B8C289AE}" type="pres">
      <dgm:prSet presAssocID="{0CAAA6DA-A7EF-44DE-9389-AE1FEC2C1D97}" presName="node" presStyleLbl="node1" presStyleIdx="0" presStyleCnt="9">
        <dgm:presLayoutVars>
          <dgm:bulletEnabled val="1"/>
        </dgm:presLayoutVars>
      </dgm:prSet>
      <dgm:spPr/>
    </dgm:pt>
    <dgm:pt modelId="{939F51B0-ABF1-46FC-B2C0-A407810CDA44}" type="pres">
      <dgm:prSet presAssocID="{7FFA01AE-E337-40E7-9E23-C0531B22E278}" presName="sibTrans" presStyleLbl="bgSibTrans2D1" presStyleIdx="0" presStyleCnt="8"/>
      <dgm:spPr/>
    </dgm:pt>
    <dgm:pt modelId="{E8F279F7-4637-4B0F-B8F0-71584A3A2B6B}" type="pres">
      <dgm:prSet presAssocID="{0CCB6F99-9B8F-4FB9-9E51-CF0CB896E27C}" presName="compNode" presStyleCnt="0"/>
      <dgm:spPr/>
    </dgm:pt>
    <dgm:pt modelId="{20FACF6B-BD78-4354-B117-5C814BE13BD5}" type="pres">
      <dgm:prSet presAssocID="{0CCB6F99-9B8F-4FB9-9E51-CF0CB896E27C}" presName="dummyConnPt" presStyleCnt="0"/>
      <dgm:spPr/>
    </dgm:pt>
    <dgm:pt modelId="{98389A52-F269-42C9-8DEF-773ACAF9B8D6}" type="pres">
      <dgm:prSet presAssocID="{0CCB6F99-9B8F-4FB9-9E51-CF0CB896E27C}" presName="node" presStyleLbl="node1" presStyleIdx="1" presStyleCnt="9">
        <dgm:presLayoutVars>
          <dgm:bulletEnabled val="1"/>
        </dgm:presLayoutVars>
      </dgm:prSet>
      <dgm:spPr/>
    </dgm:pt>
    <dgm:pt modelId="{57088A15-E1AC-4961-8DC4-0CB685B51205}" type="pres">
      <dgm:prSet presAssocID="{9D6DD295-E229-4EF4-82D2-6E6F3A4FE684}" presName="sibTrans" presStyleLbl="bgSibTrans2D1" presStyleIdx="1" presStyleCnt="8"/>
      <dgm:spPr/>
    </dgm:pt>
    <dgm:pt modelId="{816EB95C-DC80-4953-81AA-741A9E40AE54}" type="pres">
      <dgm:prSet presAssocID="{0BFEAC44-D8DC-4FF0-B5D2-E8604BDA1C96}" presName="compNode" presStyleCnt="0"/>
      <dgm:spPr/>
    </dgm:pt>
    <dgm:pt modelId="{F2099209-5CD1-4E5C-AF71-3132DECF27DF}" type="pres">
      <dgm:prSet presAssocID="{0BFEAC44-D8DC-4FF0-B5D2-E8604BDA1C96}" presName="dummyConnPt" presStyleCnt="0"/>
      <dgm:spPr/>
    </dgm:pt>
    <dgm:pt modelId="{405256AB-4F48-41A1-8F60-FE681F6F65FB}" type="pres">
      <dgm:prSet presAssocID="{0BFEAC44-D8DC-4FF0-B5D2-E8604BDA1C96}" presName="node" presStyleLbl="node1" presStyleIdx="2" presStyleCnt="9">
        <dgm:presLayoutVars>
          <dgm:bulletEnabled val="1"/>
        </dgm:presLayoutVars>
      </dgm:prSet>
      <dgm:spPr/>
    </dgm:pt>
    <dgm:pt modelId="{3B49FC2D-E0ED-461E-BAB1-A3D213DA74A6}" type="pres">
      <dgm:prSet presAssocID="{25E357AE-9AF7-4D19-B7F2-1BB0969A9903}" presName="sibTrans" presStyleLbl="bgSibTrans2D1" presStyleIdx="2" presStyleCnt="8"/>
      <dgm:spPr/>
    </dgm:pt>
    <dgm:pt modelId="{6A1187D3-2012-4E14-98CD-B17C731CE54F}" type="pres">
      <dgm:prSet presAssocID="{23A52338-4E0F-4667-9798-39804B576159}" presName="compNode" presStyleCnt="0"/>
      <dgm:spPr/>
    </dgm:pt>
    <dgm:pt modelId="{C0B5EE33-1070-4A62-9F0E-9E0B2F79F58A}" type="pres">
      <dgm:prSet presAssocID="{23A52338-4E0F-4667-9798-39804B576159}" presName="dummyConnPt" presStyleCnt="0"/>
      <dgm:spPr/>
    </dgm:pt>
    <dgm:pt modelId="{C937BB54-EDA5-4F68-81EE-EDA6312CC699}" type="pres">
      <dgm:prSet presAssocID="{23A52338-4E0F-4667-9798-39804B576159}" presName="node" presStyleLbl="node1" presStyleIdx="3" presStyleCnt="9">
        <dgm:presLayoutVars>
          <dgm:bulletEnabled val="1"/>
        </dgm:presLayoutVars>
      </dgm:prSet>
      <dgm:spPr/>
    </dgm:pt>
    <dgm:pt modelId="{E208B346-0B9D-44CE-AC13-E836644A4F1B}" type="pres">
      <dgm:prSet presAssocID="{B8ACA75B-A008-4955-B692-F5D2D3C45A58}" presName="sibTrans" presStyleLbl="bgSibTrans2D1" presStyleIdx="3" presStyleCnt="8"/>
      <dgm:spPr/>
    </dgm:pt>
    <dgm:pt modelId="{A5682ECE-4299-4E3F-87DA-C98A5874929F}" type="pres">
      <dgm:prSet presAssocID="{035907E6-A37B-4794-ACC8-0C58742B4EBC}" presName="compNode" presStyleCnt="0"/>
      <dgm:spPr/>
    </dgm:pt>
    <dgm:pt modelId="{30C0383E-1409-4D47-8688-3F5BB01C889B}" type="pres">
      <dgm:prSet presAssocID="{035907E6-A37B-4794-ACC8-0C58742B4EBC}" presName="dummyConnPt" presStyleCnt="0"/>
      <dgm:spPr/>
    </dgm:pt>
    <dgm:pt modelId="{213D8DA3-5E09-4199-95AB-FB933662CA0A}" type="pres">
      <dgm:prSet presAssocID="{035907E6-A37B-4794-ACC8-0C58742B4EBC}" presName="node" presStyleLbl="node1" presStyleIdx="4" presStyleCnt="9">
        <dgm:presLayoutVars>
          <dgm:bulletEnabled val="1"/>
        </dgm:presLayoutVars>
      </dgm:prSet>
      <dgm:spPr/>
    </dgm:pt>
    <dgm:pt modelId="{CEC36F2F-B5A6-4798-A0DC-1BB2947127FE}" type="pres">
      <dgm:prSet presAssocID="{20AB2E82-C9BA-49C9-B34A-89CED3ABC8EB}" presName="sibTrans" presStyleLbl="bgSibTrans2D1" presStyleIdx="4" presStyleCnt="8"/>
      <dgm:spPr/>
    </dgm:pt>
    <dgm:pt modelId="{AAC4834F-F6B5-4E01-978E-D1BFCB4D6D18}" type="pres">
      <dgm:prSet presAssocID="{4217A363-BFCC-47A2-88DB-C0798E4B7303}" presName="compNode" presStyleCnt="0"/>
      <dgm:spPr/>
    </dgm:pt>
    <dgm:pt modelId="{9C017F94-903F-430D-94A2-2D07A05F2E95}" type="pres">
      <dgm:prSet presAssocID="{4217A363-BFCC-47A2-88DB-C0798E4B7303}" presName="dummyConnPt" presStyleCnt="0"/>
      <dgm:spPr/>
    </dgm:pt>
    <dgm:pt modelId="{69810619-DF73-418A-ADFB-16C4DA5B7F04}" type="pres">
      <dgm:prSet presAssocID="{4217A363-BFCC-47A2-88DB-C0798E4B7303}" presName="node" presStyleLbl="node1" presStyleIdx="5" presStyleCnt="9">
        <dgm:presLayoutVars>
          <dgm:bulletEnabled val="1"/>
        </dgm:presLayoutVars>
      </dgm:prSet>
      <dgm:spPr/>
    </dgm:pt>
    <dgm:pt modelId="{1AA631E6-922F-4903-9602-1C2DAD146BE9}" type="pres">
      <dgm:prSet presAssocID="{DB7C1842-BD10-4F28-825F-FDC94F25D528}" presName="sibTrans" presStyleLbl="bgSibTrans2D1" presStyleIdx="5" presStyleCnt="8"/>
      <dgm:spPr/>
    </dgm:pt>
    <dgm:pt modelId="{E4491140-5B0C-4F7A-93B5-786173132DE0}" type="pres">
      <dgm:prSet presAssocID="{F8B153AE-7F6D-4D19-8D07-9633A3E0E466}" presName="compNode" presStyleCnt="0"/>
      <dgm:spPr/>
    </dgm:pt>
    <dgm:pt modelId="{79F8769E-0859-475A-BBDD-EBD77B607515}" type="pres">
      <dgm:prSet presAssocID="{F8B153AE-7F6D-4D19-8D07-9633A3E0E466}" presName="dummyConnPt" presStyleCnt="0"/>
      <dgm:spPr/>
    </dgm:pt>
    <dgm:pt modelId="{3D883C98-7838-41B3-AA3C-C60FD03D71B5}" type="pres">
      <dgm:prSet presAssocID="{F8B153AE-7F6D-4D19-8D07-9633A3E0E466}" presName="node" presStyleLbl="node1" presStyleIdx="6" presStyleCnt="9">
        <dgm:presLayoutVars>
          <dgm:bulletEnabled val="1"/>
        </dgm:presLayoutVars>
      </dgm:prSet>
      <dgm:spPr/>
    </dgm:pt>
    <dgm:pt modelId="{D72C9ECA-CBC6-46D9-9C0C-B08AE9247E1C}" type="pres">
      <dgm:prSet presAssocID="{1143FE8D-0C22-4222-86F5-730110592ECE}" presName="sibTrans" presStyleLbl="bgSibTrans2D1" presStyleIdx="6" presStyleCnt="8"/>
      <dgm:spPr/>
    </dgm:pt>
    <dgm:pt modelId="{BC0401C8-62CF-41AD-8642-6EE38C3B2992}" type="pres">
      <dgm:prSet presAssocID="{943239B9-14FE-4CF6-BADE-2A4FE068809E}" presName="compNode" presStyleCnt="0"/>
      <dgm:spPr/>
    </dgm:pt>
    <dgm:pt modelId="{181BF527-B83D-4F4E-8102-22547780A057}" type="pres">
      <dgm:prSet presAssocID="{943239B9-14FE-4CF6-BADE-2A4FE068809E}" presName="dummyConnPt" presStyleCnt="0"/>
      <dgm:spPr/>
    </dgm:pt>
    <dgm:pt modelId="{4D60B326-E241-4EF8-9597-D934D4908BD4}" type="pres">
      <dgm:prSet presAssocID="{943239B9-14FE-4CF6-BADE-2A4FE068809E}" presName="node" presStyleLbl="node1" presStyleIdx="7" presStyleCnt="9">
        <dgm:presLayoutVars>
          <dgm:bulletEnabled val="1"/>
        </dgm:presLayoutVars>
      </dgm:prSet>
      <dgm:spPr/>
    </dgm:pt>
    <dgm:pt modelId="{16500F24-F632-452D-B473-EF8A3B7694E2}" type="pres">
      <dgm:prSet presAssocID="{21E1804D-E9EF-40C8-87A9-883C82B9A462}" presName="sibTrans" presStyleLbl="bgSibTrans2D1" presStyleIdx="7" presStyleCnt="8"/>
      <dgm:spPr/>
    </dgm:pt>
    <dgm:pt modelId="{B788ABC6-49FC-4260-9C36-2D34B5453732}" type="pres">
      <dgm:prSet presAssocID="{F3894FD5-C95B-447A-BF00-E15C50BA6573}" presName="compNode" presStyleCnt="0"/>
      <dgm:spPr/>
    </dgm:pt>
    <dgm:pt modelId="{14D9A77C-804D-4813-8BD5-D0B0792B113F}" type="pres">
      <dgm:prSet presAssocID="{F3894FD5-C95B-447A-BF00-E15C50BA6573}" presName="dummyConnPt" presStyleCnt="0"/>
      <dgm:spPr/>
    </dgm:pt>
    <dgm:pt modelId="{09DCB42B-224A-41F4-9782-DC84F3ABAE58}" type="pres">
      <dgm:prSet presAssocID="{F3894FD5-C95B-447A-BF00-E15C50BA6573}" presName="node" presStyleLbl="node1" presStyleIdx="8" presStyleCnt="9">
        <dgm:presLayoutVars>
          <dgm:bulletEnabled val="1"/>
        </dgm:presLayoutVars>
      </dgm:prSet>
      <dgm:spPr/>
    </dgm:pt>
  </dgm:ptLst>
  <dgm:cxnLst>
    <dgm:cxn modelId="{3578AB0C-BA26-43DB-8258-F30D4C95FF63}" type="presOf" srcId="{9A839A4E-C0F1-4FE0-9A17-1357A4F7BF29}" destId="{BC79ACFB-878F-4817-898D-2A66FC811AAD}" srcOrd="0" destOrd="0" presId="urn:microsoft.com/office/officeart/2005/8/layout/bProcess4"/>
    <dgm:cxn modelId="{7BE28D31-6B1B-4DB7-A252-0E9662B74F21}" type="presOf" srcId="{F3894FD5-C95B-447A-BF00-E15C50BA6573}" destId="{09DCB42B-224A-41F4-9782-DC84F3ABAE58}" srcOrd="0" destOrd="0" presId="urn:microsoft.com/office/officeart/2005/8/layout/bProcess4"/>
    <dgm:cxn modelId="{1A773633-F9BD-42FD-8C08-B22B0F9C8764}" type="presOf" srcId="{4217A363-BFCC-47A2-88DB-C0798E4B7303}" destId="{69810619-DF73-418A-ADFB-16C4DA5B7F04}" srcOrd="0" destOrd="0" presId="urn:microsoft.com/office/officeart/2005/8/layout/bProcess4"/>
    <dgm:cxn modelId="{D7F0C539-0F5C-4EA4-8FE2-02A999714E1E}" srcId="{9A839A4E-C0F1-4FE0-9A17-1357A4F7BF29}" destId="{4217A363-BFCC-47A2-88DB-C0798E4B7303}" srcOrd="5" destOrd="0" parTransId="{8C81E2DB-6B79-45C5-B689-BE2A64D65458}" sibTransId="{DB7C1842-BD10-4F28-825F-FDC94F25D528}"/>
    <dgm:cxn modelId="{99A02C3E-BE06-4CA0-B902-3D5BA0CE3ACB}" type="presOf" srcId="{943239B9-14FE-4CF6-BADE-2A4FE068809E}" destId="{4D60B326-E241-4EF8-9597-D934D4908BD4}" srcOrd="0" destOrd="0" presId="urn:microsoft.com/office/officeart/2005/8/layout/bProcess4"/>
    <dgm:cxn modelId="{43C3B967-145E-4E05-954B-098CBA38FAA6}" srcId="{9A839A4E-C0F1-4FE0-9A17-1357A4F7BF29}" destId="{F3894FD5-C95B-447A-BF00-E15C50BA6573}" srcOrd="8" destOrd="0" parTransId="{966F03F3-A9A1-48B5-BC20-F060739CC519}" sibTransId="{A453BC80-B5B6-4BCA-9217-6DFA04F242E9}"/>
    <dgm:cxn modelId="{7618086C-EDC4-471D-B8C9-FEA88F20DFEB}" type="presOf" srcId="{0CCB6F99-9B8F-4FB9-9E51-CF0CB896E27C}" destId="{98389A52-F269-42C9-8DEF-773ACAF9B8D6}" srcOrd="0" destOrd="0" presId="urn:microsoft.com/office/officeart/2005/8/layout/bProcess4"/>
    <dgm:cxn modelId="{532CC36E-EDF6-43E6-AFD0-B9A40684AA08}" type="presOf" srcId="{21E1804D-E9EF-40C8-87A9-883C82B9A462}" destId="{16500F24-F632-452D-B473-EF8A3B7694E2}" srcOrd="0" destOrd="0" presId="urn:microsoft.com/office/officeart/2005/8/layout/bProcess4"/>
    <dgm:cxn modelId="{2C6F6152-5D76-4D81-BD13-AA014DF9FD42}" type="presOf" srcId="{23A52338-4E0F-4667-9798-39804B576159}" destId="{C937BB54-EDA5-4F68-81EE-EDA6312CC699}" srcOrd="0" destOrd="0" presId="urn:microsoft.com/office/officeart/2005/8/layout/bProcess4"/>
    <dgm:cxn modelId="{E1A6F77B-A433-43C0-987B-992B0CCDE7AF}" srcId="{9A839A4E-C0F1-4FE0-9A17-1357A4F7BF29}" destId="{943239B9-14FE-4CF6-BADE-2A4FE068809E}" srcOrd="7" destOrd="0" parTransId="{B685AB7A-F38F-4403-AA03-B9AA2449C51A}" sibTransId="{21E1804D-E9EF-40C8-87A9-883C82B9A462}"/>
    <dgm:cxn modelId="{2D573595-FF25-4F2A-BBB3-4599B89D1FE3}" type="presOf" srcId="{DB7C1842-BD10-4F28-825F-FDC94F25D528}" destId="{1AA631E6-922F-4903-9602-1C2DAD146BE9}" srcOrd="0" destOrd="0" presId="urn:microsoft.com/office/officeart/2005/8/layout/bProcess4"/>
    <dgm:cxn modelId="{5B816DA2-FD22-4BC7-9445-8E2A912D0692}" type="presOf" srcId="{9D6DD295-E229-4EF4-82D2-6E6F3A4FE684}" destId="{57088A15-E1AC-4961-8DC4-0CB685B51205}" srcOrd="0" destOrd="0" presId="urn:microsoft.com/office/officeart/2005/8/layout/bProcess4"/>
    <dgm:cxn modelId="{66111DAB-3ED2-4363-B44E-E0B9E9483FBE}" type="presOf" srcId="{25E357AE-9AF7-4D19-B7F2-1BB0969A9903}" destId="{3B49FC2D-E0ED-461E-BAB1-A3D213DA74A6}" srcOrd="0" destOrd="0" presId="urn:microsoft.com/office/officeart/2005/8/layout/bProcess4"/>
    <dgm:cxn modelId="{35D490AE-020E-4B45-B149-7FB906A988C4}" type="presOf" srcId="{1143FE8D-0C22-4222-86F5-730110592ECE}" destId="{D72C9ECA-CBC6-46D9-9C0C-B08AE9247E1C}" srcOrd="0" destOrd="0" presId="urn:microsoft.com/office/officeart/2005/8/layout/bProcess4"/>
    <dgm:cxn modelId="{7E0A44AF-606B-4B33-BCAB-5433C101CF51}" type="presOf" srcId="{035907E6-A37B-4794-ACC8-0C58742B4EBC}" destId="{213D8DA3-5E09-4199-95AB-FB933662CA0A}" srcOrd="0" destOrd="0" presId="urn:microsoft.com/office/officeart/2005/8/layout/bProcess4"/>
    <dgm:cxn modelId="{4CE2DBAF-2C61-42BA-9741-E4E66E5AA83E}" srcId="{9A839A4E-C0F1-4FE0-9A17-1357A4F7BF29}" destId="{035907E6-A37B-4794-ACC8-0C58742B4EBC}" srcOrd="4" destOrd="0" parTransId="{09156A8A-4E6B-4BA3-98CC-066B9026FEC0}" sibTransId="{20AB2E82-C9BA-49C9-B34A-89CED3ABC8EB}"/>
    <dgm:cxn modelId="{A38A5CC1-D97B-4406-B72F-5578689372BB}" type="presOf" srcId="{20AB2E82-C9BA-49C9-B34A-89CED3ABC8EB}" destId="{CEC36F2F-B5A6-4798-A0DC-1BB2947127FE}" srcOrd="0" destOrd="0" presId="urn:microsoft.com/office/officeart/2005/8/layout/bProcess4"/>
    <dgm:cxn modelId="{0F1D2DC7-26CD-45F4-B2F8-19BD7E4F4EBB}" type="presOf" srcId="{B8ACA75B-A008-4955-B692-F5D2D3C45A58}" destId="{E208B346-0B9D-44CE-AC13-E836644A4F1B}" srcOrd="0" destOrd="0" presId="urn:microsoft.com/office/officeart/2005/8/layout/bProcess4"/>
    <dgm:cxn modelId="{B937ADD7-9559-4B90-A22E-9C845A973FCD}" type="presOf" srcId="{0BFEAC44-D8DC-4FF0-B5D2-E8604BDA1C96}" destId="{405256AB-4F48-41A1-8F60-FE681F6F65FB}" srcOrd="0" destOrd="0" presId="urn:microsoft.com/office/officeart/2005/8/layout/bProcess4"/>
    <dgm:cxn modelId="{365AFFD9-24C8-4C61-B131-D8DEB16684E8}" srcId="{9A839A4E-C0F1-4FE0-9A17-1357A4F7BF29}" destId="{F8B153AE-7F6D-4D19-8D07-9633A3E0E466}" srcOrd="6" destOrd="0" parTransId="{743558DD-1309-4AB6-A992-AE400F50570D}" sibTransId="{1143FE8D-0C22-4222-86F5-730110592ECE}"/>
    <dgm:cxn modelId="{1B946BE1-ED00-4FA6-A994-8FE63C06FDAD}" type="presOf" srcId="{7FFA01AE-E337-40E7-9E23-C0531B22E278}" destId="{939F51B0-ABF1-46FC-B2C0-A407810CDA44}" srcOrd="0" destOrd="0" presId="urn:microsoft.com/office/officeart/2005/8/layout/bProcess4"/>
    <dgm:cxn modelId="{6E6416E3-B93B-41F5-9FBA-5AB1978BC4C0}" type="presOf" srcId="{0CAAA6DA-A7EF-44DE-9389-AE1FEC2C1D97}" destId="{784A738F-E468-4A96-AA6D-9B41B8C289AE}" srcOrd="0" destOrd="0" presId="urn:microsoft.com/office/officeart/2005/8/layout/bProcess4"/>
    <dgm:cxn modelId="{254874E5-AE1D-43A9-AD68-6CAFF21CC475}" srcId="{9A839A4E-C0F1-4FE0-9A17-1357A4F7BF29}" destId="{23A52338-4E0F-4667-9798-39804B576159}" srcOrd="3" destOrd="0" parTransId="{6E0CB3F1-70E6-429D-89D6-A1D669387226}" sibTransId="{B8ACA75B-A008-4955-B692-F5D2D3C45A58}"/>
    <dgm:cxn modelId="{6BBAA0EA-0AAF-414F-BE43-8EF4B315ECD2}" type="presOf" srcId="{F8B153AE-7F6D-4D19-8D07-9633A3E0E466}" destId="{3D883C98-7838-41B3-AA3C-C60FD03D71B5}" srcOrd="0" destOrd="0" presId="urn:microsoft.com/office/officeart/2005/8/layout/bProcess4"/>
    <dgm:cxn modelId="{518AA0F2-AED0-4763-BB1B-0306956C2DE0}" srcId="{9A839A4E-C0F1-4FE0-9A17-1357A4F7BF29}" destId="{0CAAA6DA-A7EF-44DE-9389-AE1FEC2C1D97}" srcOrd="0" destOrd="0" parTransId="{4442CD17-7276-4483-9D9D-1D18E59D2DDE}" sibTransId="{7FFA01AE-E337-40E7-9E23-C0531B22E278}"/>
    <dgm:cxn modelId="{116B20F4-CEF6-4890-867D-7E968BC092B1}" srcId="{9A839A4E-C0F1-4FE0-9A17-1357A4F7BF29}" destId="{0BFEAC44-D8DC-4FF0-B5D2-E8604BDA1C96}" srcOrd="2" destOrd="0" parTransId="{9A2FF044-3C10-4410-924A-89C74364AA69}" sibTransId="{25E357AE-9AF7-4D19-B7F2-1BB0969A9903}"/>
    <dgm:cxn modelId="{2EB635FA-2768-4D47-9CF2-C05C2623F7DB}" srcId="{9A839A4E-C0F1-4FE0-9A17-1357A4F7BF29}" destId="{0CCB6F99-9B8F-4FB9-9E51-CF0CB896E27C}" srcOrd="1" destOrd="0" parTransId="{E855D046-DF63-4B24-A6B3-4DEFA9E9A567}" sibTransId="{9D6DD295-E229-4EF4-82D2-6E6F3A4FE684}"/>
    <dgm:cxn modelId="{66424FD9-542F-41E7-B353-05E4454B4138}" type="presParOf" srcId="{BC79ACFB-878F-4817-898D-2A66FC811AAD}" destId="{3EDF3A14-A4EC-4C6E-83ED-B3AB9493DD66}" srcOrd="0" destOrd="0" presId="urn:microsoft.com/office/officeart/2005/8/layout/bProcess4"/>
    <dgm:cxn modelId="{0615E9FF-81E0-4FF6-AE26-CB6C63A6AC34}" type="presParOf" srcId="{3EDF3A14-A4EC-4C6E-83ED-B3AB9493DD66}" destId="{6927CA67-732D-4E74-887A-567975AA2326}" srcOrd="0" destOrd="0" presId="urn:microsoft.com/office/officeart/2005/8/layout/bProcess4"/>
    <dgm:cxn modelId="{38ABF6D0-BAC3-46A6-A3A9-5D01F1FB1FCB}" type="presParOf" srcId="{3EDF3A14-A4EC-4C6E-83ED-B3AB9493DD66}" destId="{784A738F-E468-4A96-AA6D-9B41B8C289AE}" srcOrd="1" destOrd="0" presId="urn:microsoft.com/office/officeart/2005/8/layout/bProcess4"/>
    <dgm:cxn modelId="{49C0B89F-DC93-44A1-B32A-7AFD8F3300FE}" type="presParOf" srcId="{BC79ACFB-878F-4817-898D-2A66FC811AAD}" destId="{939F51B0-ABF1-46FC-B2C0-A407810CDA44}" srcOrd="1" destOrd="0" presId="urn:microsoft.com/office/officeart/2005/8/layout/bProcess4"/>
    <dgm:cxn modelId="{B2B1313F-051A-4BBF-BA84-9DAFA5D65250}" type="presParOf" srcId="{BC79ACFB-878F-4817-898D-2A66FC811AAD}" destId="{E8F279F7-4637-4B0F-B8F0-71584A3A2B6B}" srcOrd="2" destOrd="0" presId="urn:microsoft.com/office/officeart/2005/8/layout/bProcess4"/>
    <dgm:cxn modelId="{026522FD-F9E6-4897-B1D6-8FAF070DEE62}" type="presParOf" srcId="{E8F279F7-4637-4B0F-B8F0-71584A3A2B6B}" destId="{20FACF6B-BD78-4354-B117-5C814BE13BD5}" srcOrd="0" destOrd="0" presId="urn:microsoft.com/office/officeart/2005/8/layout/bProcess4"/>
    <dgm:cxn modelId="{A73CF5E3-A976-47E9-ACBA-FB1943C7A44B}" type="presParOf" srcId="{E8F279F7-4637-4B0F-B8F0-71584A3A2B6B}" destId="{98389A52-F269-42C9-8DEF-773ACAF9B8D6}" srcOrd="1" destOrd="0" presId="urn:microsoft.com/office/officeart/2005/8/layout/bProcess4"/>
    <dgm:cxn modelId="{635A5F31-B3B2-4135-8FD1-BE264E411301}" type="presParOf" srcId="{BC79ACFB-878F-4817-898D-2A66FC811AAD}" destId="{57088A15-E1AC-4961-8DC4-0CB685B51205}" srcOrd="3" destOrd="0" presId="urn:microsoft.com/office/officeart/2005/8/layout/bProcess4"/>
    <dgm:cxn modelId="{6DCD2352-2E39-4004-BFBD-8BEC5E2A32BF}" type="presParOf" srcId="{BC79ACFB-878F-4817-898D-2A66FC811AAD}" destId="{816EB95C-DC80-4953-81AA-741A9E40AE54}" srcOrd="4" destOrd="0" presId="urn:microsoft.com/office/officeart/2005/8/layout/bProcess4"/>
    <dgm:cxn modelId="{EAA4993B-45D6-46DB-85AF-FEE646BDB7BC}" type="presParOf" srcId="{816EB95C-DC80-4953-81AA-741A9E40AE54}" destId="{F2099209-5CD1-4E5C-AF71-3132DECF27DF}" srcOrd="0" destOrd="0" presId="urn:microsoft.com/office/officeart/2005/8/layout/bProcess4"/>
    <dgm:cxn modelId="{24A3713C-270B-4659-8B1F-9EB0638D5870}" type="presParOf" srcId="{816EB95C-DC80-4953-81AA-741A9E40AE54}" destId="{405256AB-4F48-41A1-8F60-FE681F6F65FB}" srcOrd="1" destOrd="0" presId="urn:microsoft.com/office/officeart/2005/8/layout/bProcess4"/>
    <dgm:cxn modelId="{2FAD2A47-4C3B-4F99-8C63-16E0E4ED0325}" type="presParOf" srcId="{BC79ACFB-878F-4817-898D-2A66FC811AAD}" destId="{3B49FC2D-E0ED-461E-BAB1-A3D213DA74A6}" srcOrd="5" destOrd="0" presId="urn:microsoft.com/office/officeart/2005/8/layout/bProcess4"/>
    <dgm:cxn modelId="{087C6CD8-5838-4B82-ABF5-64F867E51880}" type="presParOf" srcId="{BC79ACFB-878F-4817-898D-2A66FC811AAD}" destId="{6A1187D3-2012-4E14-98CD-B17C731CE54F}" srcOrd="6" destOrd="0" presId="urn:microsoft.com/office/officeart/2005/8/layout/bProcess4"/>
    <dgm:cxn modelId="{7AFFE25B-3F9E-4ED3-9F50-D8CD0E41FF41}" type="presParOf" srcId="{6A1187D3-2012-4E14-98CD-B17C731CE54F}" destId="{C0B5EE33-1070-4A62-9F0E-9E0B2F79F58A}" srcOrd="0" destOrd="0" presId="urn:microsoft.com/office/officeart/2005/8/layout/bProcess4"/>
    <dgm:cxn modelId="{82D3E619-86FA-4EEF-AA9B-478CD3D7CD4E}" type="presParOf" srcId="{6A1187D3-2012-4E14-98CD-B17C731CE54F}" destId="{C937BB54-EDA5-4F68-81EE-EDA6312CC699}" srcOrd="1" destOrd="0" presId="urn:microsoft.com/office/officeart/2005/8/layout/bProcess4"/>
    <dgm:cxn modelId="{9068CF4D-4C91-4EF9-AED3-139309FDF739}" type="presParOf" srcId="{BC79ACFB-878F-4817-898D-2A66FC811AAD}" destId="{E208B346-0B9D-44CE-AC13-E836644A4F1B}" srcOrd="7" destOrd="0" presId="urn:microsoft.com/office/officeart/2005/8/layout/bProcess4"/>
    <dgm:cxn modelId="{4B3AE4F9-DD8D-41DC-B1F8-3261F7475358}" type="presParOf" srcId="{BC79ACFB-878F-4817-898D-2A66FC811AAD}" destId="{A5682ECE-4299-4E3F-87DA-C98A5874929F}" srcOrd="8" destOrd="0" presId="urn:microsoft.com/office/officeart/2005/8/layout/bProcess4"/>
    <dgm:cxn modelId="{169B3302-214F-4B2B-8811-47900804AB95}" type="presParOf" srcId="{A5682ECE-4299-4E3F-87DA-C98A5874929F}" destId="{30C0383E-1409-4D47-8688-3F5BB01C889B}" srcOrd="0" destOrd="0" presId="urn:microsoft.com/office/officeart/2005/8/layout/bProcess4"/>
    <dgm:cxn modelId="{5C3438D3-EA2D-4FA6-A6C5-E16FD12A1C0C}" type="presParOf" srcId="{A5682ECE-4299-4E3F-87DA-C98A5874929F}" destId="{213D8DA3-5E09-4199-95AB-FB933662CA0A}" srcOrd="1" destOrd="0" presId="urn:microsoft.com/office/officeart/2005/8/layout/bProcess4"/>
    <dgm:cxn modelId="{24205C5D-B049-49DC-99A1-116E6ABBB701}" type="presParOf" srcId="{BC79ACFB-878F-4817-898D-2A66FC811AAD}" destId="{CEC36F2F-B5A6-4798-A0DC-1BB2947127FE}" srcOrd="9" destOrd="0" presId="urn:microsoft.com/office/officeart/2005/8/layout/bProcess4"/>
    <dgm:cxn modelId="{6B625945-A0C6-4B14-A47F-45DAB92B389E}" type="presParOf" srcId="{BC79ACFB-878F-4817-898D-2A66FC811AAD}" destId="{AAC4834F-F6B5-4E01-978E-D1BFCB4D6D18}" srcOrd="10" destOrd="0" presId="urn:microsoft.com/office/officeart/2005/8/layout/bProcess4"/>
    <dgm:cxn modelId="{38E3838B-547D-42E4-948F-E2CDCEB049CD}" type="presParOf" srcId="{AAC4834F-F6B5-4E01-978E-D1BFCB4D6D18}" destId="{9C017F94-903F-430D-94A2-2D07A05F2E95}" srcOrd="0" destOrd="0" presId="urn:microsoft.com/office/officeart/2005/8/layout/bProcess4"/>
    <dgm:cxn modelId="{10B5FE91-506A-46B5-909D-CFD70484DA4E}" type="presParOf" srcId="{AAC4834F-F6B5-4E01-978E-D1BFCB4D6D18}" destId="{69810619-DF73-418A-ADFB-16C4DA5B7F04}" srcOrd="1" destOrd="0" presId="urn:microsoft.com/office/officeart/2005/8/layout/bProcess4"/>
    <dgm:cxn modelId="{A1C2288F-AAA6-406A-919E-FCDDB66A155F}" type="presParOf" srcId="{BC79ACFB-878F-4817-898D-2A66FC811AAD}" destId="{1AA631E6-922F-4903-9602-1C2DAD146BE9}" srcOrd="11" destOrd="0" presId="urn:microsoft.com/office/officeart/2005/8/layout/bProcess4"/>
    <dgm:cxn modelId="{C7E0F88B-B2C7-472A-92AA-11B823C16DAD}" type="presParOf" srcId="{BC79ACFB-878F-4817-898D-2A66FC811AAD}" destId="{E4491140-5B0C-4F7A-93B5-786173132DE0}" srcOrd="12" destOrd="0" presId="urn:microsoft.com/office/officeart/2005/8/layout/bProcess4"/>
    <dgm:cxn modelId="{F6CC4893-9CDE-4CC2-BA7E-F01EEB45E86C}" type="presParOf" srcId="{E4491140-5B0C-4F7A-93B5-786173132DE0}" destId="{79F8769E-0859-475A-BBDD-EBD77B607515}" srcOrd="0" destOrd="0" presId="urn:microsoft.com/office/officeart/2005/8/layout/bProcess4"/>
    <dgm:cxn modelId="{68FD4485-7E88-49AE-8EF9-4C65157728A7}" type="presParOf" srcId="{E4491140-5B0C-4F7A-93B5-786173132DE0}" destId="{3D883C98-7838-41B3-AA3C-C60FD03D71B5}" srcOrd="1" destOrd="0" presId="urn:microsoft.com/office/officeart/2005/8/layout/bProcess4"/>
    <dgm:cxn modelId="{C0649A00-529A-4B05-8590-92FDE46FB98A}" type="presParOf" srcId="{BC79ACFB-878F-4817-898D-2A66FC811AAD}" destId="{D72C9ECA-CBC6-46D9-9C0C-B08AE9247E1C}" srcOrd="13" destOrd="0" presId="urn:microsoft.com/office/officeart/2005/8/layout/bProcess4"/>
    <dgm:cxn modelId="{515EDDC4-4C8B-4B47-A7E0-9DE573A02184}" type="presParOf" srcId="{BC79ACFB-878F-4817-898D-2A66FC811AAD}" destId="{BC0401C8-62CF-41AD-8642-6EE38C3B2992}" srcOrd="14" destOrd="0" presId="urn:microsoft.com/office/officeart/2005/8/layout/bProcess4"/>
    <dgm:cxn modelId="{153B9BFD-22C3-46CF-BCD3-CF5016ADF42A}" type="presParOf" srcId="{BC0401C8-62CF-41AD-8642-6EE38C3B2992}" destId="{181BF527-B83D-4F4E-8102-22547780A057}" srcOrd="0" destOrd="0" presId="urn:microsoft.com/office/officeart/2005/8/layout/bProcess4"/>
    <dgm:cxn modelId="{A508F9BB-904A-4CC4-ACF3-2F1F0BA95DD5}" type="presParOf" srcId="{BC0401C8-62CF-41AD-8642-6EE38C3B2992}" destId="{4D60B326-E241-4EF8-9597-D934D4908BD4}" srcOrd="1" destOrd="0" presId="urn:microsoft.com/office/officeart/2005/8/layout/bProcess4"/>
    <dgm:cxn modelId="{DD2D537B-1201-4A17-AD5E-D5A238A3F6AB}" type="presParOf" srcId="{BC79ACFB-878F-4817-898D-2A66FC811AAD}" destId="{16500F24-F632-452D-B473-EF8A3B7694E2}" srcOrd="15" destOrd="0" presId="urn:microsoft.com/office/officeart/2005/8/layout/bProcess4"/>
    <dgm:cxn modelId="{2E097B41-19EE-487A-B5FC-A7E25B8E885C}" type="presParOf" srcId="{BC79ACFB-878F-4817-898D-2A66FC811AAD}" destId="{B788ABC6-49FC-4260-9C36-2D34B5453732}" srcOrd="16" destOrd="0" presId="urn:microsoft.com/office/officeart/2005/8/layout/bProcess4"/>
    <dgm:cxn modelId="{A0C38881-D8E8-41AC-94AB-D45ED76804FB}" type="presParOf" srcId="{B788ABC6-49FC-4260-9C36-2D34B5453732}" destId="{14D9A77C-804D-4813-8BD5-D0B0792B113F}" srcOrd="0" destOrd="0" presId="urn:microsoft.com/office/officeart/2005/8/layout/bProcess4"/>
    <dgm:cxn modelId="{894EAFBF-0521-439A-AD21-F3894C53A2C8}" type="presParOf" srcId="{B788ABC6-49FC-4260-9C36-2D34B5453732}" destId="{09DCB42B-224A-41F4-9782-DC84F3ABAE58}"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9F51B0-ABF1-46FC-B2C0-A407810CDA44}">
      <dsp:nvSpPr>
        <dsp:cNvPr id="0" name=""/>
        <dsp:cNvSpPr/>
      </dsp:nvSpPr>
      <dsp:spPr>
        <a:xfrm rot="5400000">
          <a:off x="1574442" y="1035217"/>
          <a:ext cx="1621974" cy="1954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84A738F-E468-4A96-AA6D-9B41B8C289AE}">
      <dsp:nvSpPr>
        <dsp:cNvPr id="0" name=""/>
        <dsp:cNvSpPr/>
      </dsp:nvSpPr>
      <dsp:spPr>
        <a:xfrm>
          <a:off x="1947842" y="486"/>
          <a:ext cx="2171433" cy="130286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a:t>Identify High CPU</a:t>
          </a:r>
          <a:endParaRPr lang="en-US" sz="1900" kern="1200"/>
        </a:p>
      </dsp:txBody>
      <dsp:txXfrm>
        <a:off x="1986001" y="38645"/>
        <a:ext cx="2095115" cy="1226542"/>
      </dsp:txXfrm>
    </dsp:sp>
    <dsp:sp modelId="{57088A15-E1AC-4961-8DC4-0CB685B51205}">
      <dsp:nvSpPr>
        <dsp:cNvPr id="0" name=""/>
        <dsp:cNvSpPr/>
      </dsp:nvSpPr>
      <dsp:spPr>
        <a:xfrm rot="5400000">
          <a:off x="1574442" y="2663792"/>
          <a:ext cx="1621974" cy="1954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8389A52-F269-42C9-8DEF-773ACAF9B8D6}">
      <dsp:nvSpPr>
        <dsp:cNvPr id="0" name=""/>
        <dsp:cNvSpPr/>
      </dsp:nvSpPr>
      <dsp:spPr>
        <a:xfrm>
          <a:off x="1947842" y="1629061"/>
          <a:ext cx="2171433" cy="130286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t>Find Top Resource Consuming Query or Queries by CPU</a:t>
          </a:r>
          <a:endParaRPr lang="en-US" sz="1900" kern="1200" dirty="0"/>
        </a:p>
      </dsp:txBody>
      <dsp:txXfrm>
        <a:off x="1986001" y="1667220"/>
        <a:ext cx="2095115" cy="1226542"/>
      </dsp:txXfrm>
    </dsp:sp>
    <dsp:sp modelId="{3B49FC2D-E0ED-461E-BAB1-A3D213DA74A6}">
      <dsp:nvSpPr>
        <dsp:cNvPr id="0" name=""/>
        <dsp:cNvSpPr/>
      </dsp:nvSpPr>
      <dsp:spPr>
        <a:xfrm>
          <a:off x="2388729" y="3478080"/>
          <a:ext cx="2881406" cy="1954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05256AB-4F48-41A1-8F60-FE681F6F65FB}">
      <dsp:nvSpPr>
        <dsp:cNvPr id="0" name=""/>
        <dsp:cNvSpPr/>
      </dsp:nvSpPr>
      <dsp:spPr>
        <a:xfrm>
          <a:off x="1947842" y="3257636"/>
          <a:ext cx="2171433" cy="130286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Check if query is tuned</a:t>
          </a:r>
        </a:p>
      </dsp:txBody>
      <dsp:txXfrm>
        <a:off x="1986001" y="3295795"/>
        <a:ext cx="2095115" cy="1226542"/>
      </dsp:txXfrm>
    </dsp:sp>
    <dsp:sp modelId="{E208B346-0B9D-44CE-AC13-E836644A4F1B}">
      <dsp:nvSpPr>
        <dsp:cNvPr id="0" name=""/>
        <dsp:cNvSpPr/>
      </dsp:nvSpPr>
      <dsp:spPr>
        <a:xfrm rot="16200000">
          <a:off x="4462448" y="2663792"/>
          <a:ext cx="1621974" cy="1954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37BB54-EDA5-4F68-81EE-EDA6312CC699}">
      <dsp:nvSpPr>
        <dsp:cNvPr id="0" name=""/>
        <dsp:cNvSpPr/>
      </dsp:nvSpPr>
      <dsp:spPr>
        <a:xfrm>
          <a:off x="4835849" y="3257636"/>
          <a:ext cx="2171433" cy="130286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baseline="0" dirty="0"/>
            <a:t>Query could be fast for single execution</a:t>
          </a:r>
          <a:endParaRPr lang="en-US" sz="1900" kern="1200" dirty="0"/>
        </a:p>
      </dsp:txBody>
      <dsp:txXfrm>
        <a:off x="4874008" y="3295795"/>
        <a:ext cx="2095115" cy="1226542"/>
      </dsp:txXfrm>
    </dsp:sp>
    <dsp:sp modelId="{CEC36F2F-B5A6-4798-A0DC-1BB2947127FE}">
      <dsp:nvSpPr>
        <dsp:cNvPr id="0" name=""/>
        <dsp:cNvSpPr/>
      </dsp:nvSpPr>
      <dsp:spPr>
        <a:xfrm rot="16200000">
          <a:off x="4462448" y="1035217"/>
          <a:ext cx="1621974" cy="1954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13D8DA3-5E09-4199-95AB-FB933662CA0A}">
      <dsp:nvSpPr>
        <dsp:cNvPr id="0" name=""/>
        <dsp:cNvSpPr/>
      </dsp:nvSpPr>
      <dsp:spPr>
        <a:xfrm>
          <a:off x="4835849" y="1629061"/>
          <a:ext cx="2171433" cy="130286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Has overall CPU usage gone up?</a:t>
          </a:r>
        </a:p>
      </dsp:txBody>
      <dsp:txXfrm>
        <a:off x="4874008" y="1667220"/>
        <a:ext cx="2095115" cy="1226542"/>
      </dsp:txXfrm>
    </dsp:sp>
    <dsp:sp modelId="{1AA631E6-922F-4903-9602-1C2DAD146BE9}">
      <dsp:nvSpPr>
        <dsp:cNvPr id="0" name=""/>
        <dsp:cNvSpPr/>
      </dsp:nvSpPr>
      <dsp:spPr>
        <a:xfrm>
          <a:off x="5276736" y="220929"/>
          <a:ext cx="2881406" cy="1954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9810619-DF73-418A-ADFB-16C4DA5B7F04}">
      <dsp:nvSpPr>
        <dsp:cNvPr id="0" name=""/>
        <dsp:cNvSpPr/>
      </dsp:nvSpPr>
      <dsp:spPr>
        <a:xfrm>
          <a:off x="4835849" y="486"/>
          <a:ext cx="2171433" cy="130286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Are there waits on CPU?</a:t>
          </a:r>
        </a:p>
      </dsp:txBody>
      <dsp:txXfrm>
        <a:off x="4874008" y="38645"/>
        <a:ext cx="2095115" cy="1226542"/>
      </dsp:txXfrm>
    </dsp:sp>
    <dsp:sp modelId="{D72C9ECA-CBC6-46D9-9C0C-B08AE9247E1C}">
      <dsp:nvSpPr>
        <dsp:cNvPr id="0" name=""/>
        <dsp:cNvSpPr/>
      </dsp:nvSpPr>
      <dsp:spPr>
        <a:xfrm rot="5400000">
          <a:off x="7350455" y="1035217"/>
          <a:ext cx="1621974" cy="1954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D883C98-7838-41B3-AA3C-C60FD03D71B5}">
      <dsp:nvSpPr>
        <dsp:cNvPr id="0" name=""/>
        <dsp:cNvSpPr/>
      </dsp:nvSpPr>
      <dsp:spPr>
        <a:xfrm>
          <a:off x="7723855" y="486"/>
          <a:ext cx="2171433" cy="130286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Is there simply an increase in usage?</a:t>
          </a:r>
        </a:p>
      </dsp:txBody>
      <dsp:txXfrm>
        <a:off x="7762014" y="38645"/>
        <a:ext cx="2095115" cy="1226542"/>
      </dsp:txXfrm>
    </dsp:sp>
    <dsp:sp modelId="{16500F24-F632-452D-B473-EF8A3B7694E2}">
      <dsp:nvSpPr>
        <dsp:cNvPr id="0" name=""/>
        <dsp:cNvSpPr/>
      </dsp:nvSpPr>
      <dsp:spPr>
        <a:xfrm rot="5400000">
          <a:off x="7350455" y="2663792"/>
          <a:ext cx="1621974" cy="19542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60B326-E241-4EF8-9597-D934D4908BD4}">
      <dsp:nvSpPr>
        <dsp:cNvPr id="0" name=""/>
        <dsp:cNvSpPr/>
      </dsp:nvSpPr>
      <dsp:spPr>
        <a:xfrm>
          <a:off x="7723855" y="1629061"/>
          <a:ext cx="2171433" cy="130286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Scale cores or use Serverless</a:t>
          </a:r>
        </a:p>
      </dsp:txBody>
      <dsp:txXfrm>
        <a:off x="7762014" y="1667220"/>
        <a:ext cx="2095115" cy="1226542"/>
      </dsp:txXfrm>
    </dsp:sp>
    <dsp:sp modelId="{09DCB42B-224A-41F4-9782-DC84F3ABAE58}">
      <dsp:nvSpPr>
        <dsp:cNvPr id="0" name=""/>
        <dsp:cNvSpPr/>
      </dsp:nvSpPr>
      <dsp:spPr>
        <a:xfrm>
          <a:off x="7723855" y="3257636"/>
          <a:ext cx="2171433" cy="130286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Check if problem is resolved</a:t>
          </a:r>
        </a:p>
      </dsp:txBody>
      <dsp:txXfrm>
        <a:off x="7762014" y="3295795"/>
        <a:ext cx="2095115" cy="122654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2/1/2023 10:29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2/1/2023 10:28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599448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82811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30 secs</a:t>
            </a:r>
          </a:p>
          <a:p>
            <a:endParaRPr lang="en-US" dirty="0"/>
          </a:p>
          <a:p>
            <a:r>
              <a:rPr lang="en-US" dirty="0"/>
              <a:t>Demo total = 6 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688111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10:28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2/1/2023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7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2/1/2023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73545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10:28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83383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6070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37111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83475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6275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403" r:id="rId1"/>
    <p:sldLayoutId id="2147485410" r:id="rId2"/>
    <p:sldLayoutId id="2147485415" r:id="rId3"/>
    <p:sldLayoutId id="2147485470"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2" r:id="rId1"/>
    <p:sldLayoutId id="214748546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2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sv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9.png"/><Relationship Id="rId11" Type="http://schemas.openxmlformats.org/officeDocument/2006/relationships/hyperlink" Target="aka.ms/azuresqlfordevelopers" TargetMode="External"/><Relationship Id="rId5" Type="http://schemas.openxmlformats.org/officeDocument/2006/relationships/image" Target="../media/image28.svg"/><Relationship Id="rId10" Type="http://schemas.openxmlformats.org/officeDocument/2006/relationships/image" Target="../media/image32.jpeg"/><Relationship Id="rId4" Type="http://schemas.openxmlformats.org/officeDocument/2006/relationships/image" Target="../media/image27.png"/><Relationship Id="rId9" Type="http://schemas.openxmlformats.org/officeDocument/2006/relationships/hyperlink" Target="aka.ms/azuresqlboo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00295" y="5657852"/>
            <a:ext cx="4215810" cy="784830"/>
          </a:xfrm>
          <a:prstGeom prst="rect">
            <a:avLst/>
          </a:prstGeom>
          <a:noFill/>
        </p:spPr>
        <p:txBody>
          <a:bodyPr wrap="square" lIns="0">
            <a:spAutoFit/>
          </a:bodyPr>
          <a:lstStyle/>
          <a:p>
            <a:pPr marL="457200" indent="-457200">
              <a:spcAft>
                <a:spcPts val="600"/>
              </a:spcAf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a:p>
            <a:pPr marL="457200" indent="-457200">
              <a:spcAft>
                <a:spcPts val="600"/>
              </a:spcAft>
              <a:defRPr/>
            </a:pPr>
            <a:r>
              <a:rPr lang="en-US" sz="2000" dirty="0">
                <a:gradFill>
                  <a:gsLst>
                    <a:gs pos="2917">
                      <a:prstClr val="white"/>
                    </a:gs>
                    <a:gs pos="30000">
                      <a:prstClr val="white"/>
                    </a:gs>
                  </a:gsLst>
                  <a:lin ang="5400000" scaled="0"/>
                </a:gradFill>
                <a:latin typeface="Segoe UI"/>
              </a:rPr>
              <a:t>aka.ms</a:t>
            </a:r>
            <a:r>
              <a:rPr lang="en-US" sz="2000">
                <a:gradFill>
                  <a:gsLst>
                    <a:gs pos="2917">
                      <a:prstClr val="white"/>
                    </a:gs>
                    <a:gs pos="30000">
                      <a:prstClr val="white"/>
                    </a:gs>
                  </a:gsLst>
                  <a:lin ang="5400000" scaled="0"/>
                </a:gradFill>
                <a:latin typeface="Segoe UI"/>
              </a:rPr>
              <a:t>/azuresql4beginners</a:t>
            </a:r>
            <a:endPar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400295" y="2477909"/>
            <a:ext cx="9144000" cy="2400657"/>
          </a:xfrm>
        </p:spPr>
        <p:txBody>
          <a:bodyPr/>
          <a:lstStyle/>
          <a:p>
            <a:r>
              <a:rPr lang="en-US" dirty="0"/>
              <a:t>Azure SQL for Beginners</a:t>
            </a:r>
            <a:br>
              <a:rPr lang="en-US" dirty="0"/>
            </a:br>
            <a:r>
              <a:rPr lang="en-US" sz="2800" dirty="0">
                <a:solidFill>
                  <a:schemeClr val="tx1"/>
                </a:solidFill>
              </a:rPr>
              <a:t>Performance Troubleshooting</a:t>
            </a:r>
            <a:br>
              <a:rPr lang="en-US" sz="2800" dirty="0">
                <a:solidFill>
                  <a:schemeClr val="tx1"/>
                </a:solidFill>
              </a:rPr>
            </a:br>
            <a:r>
              <a:rPr lang="en-US" sz="2400" dirty="0">
                <a:solidFill>
                  <a:schemeClr val="tx1"/>
                </a:solidFill>
              </a:rPr>
              <a:t>High CPU due to lack </a:t>
            </a:r>
            <a:r>
              <a:rPr lang="en-US" sz="2400">
                <a:solidFill>
                  <a:schemeClr val="tx1"/>
                </a:solidFill>
              </a:rPr>
              <a:t>of resources</a:t>
            </a:r>
            <a:br>
              <a:rPr lang="en-US" sz="2400" dirty="0">
                <a:solidFill>
                  <a:schemeClr val="tx1"/>
                </a:solidFill>
              </a:rPr>
            </a:br>
            <a:br>
              <a:rPr lang="en-US" sz="3200" dirty="0">
                <a:solidFill>
                  <a:schemeClr val="tx1"/>
                </a:solidFill>
              </a:rPr>
            </a:br>
            <a:endParaRPr lang="en-US" sz="3200" dirty="0">
              <a:solidFill>
                <a:schemeClr val="tx1"/>
              </a:solidFill>
            </a:endParaRPr>
          </a:p>
        </p:txBody>
      </p:sp>
      <p:pic>
        <p:nvPicPr>
          <p:cNvPr id="9" name="Graphic 8" descr="Azure SQL Database icon">
            <a:extLst>
              <a:ext uri="{FF2B5EF4-FFF2-40B4-BE49-F238E27FC236}">
                <a16:creationId xmlns:a16="http://schemas.microsoft.com/office/drawing/2014/main" id="{CD4D0EA1-1872-554F-EDFD-8F877EB1C2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96414" y="4035762"/>
            <a:ext cx="899405" cy="899405"/>
          </a:xfrm>
          <a:prstGeom prst="rect">
            <a:avLst/>
          </a:prstGeom>
        </p:spPr>
      </p:pic>
      <p:sp>
        <p:nvSpPr>
          <p:cNvPr id="4" name="TextBox 3">
            <a:extLst>
              <a:ext uri="{FF2B5EF4-FFF2-40B4-BE49-F238E27FC236}">
                <a16:creationId xmlns:a16="http://schemas.microsoft.com/office/drawing/2014/main" id="{21F8CD64-EF5B-8742-FBCE-A384CEA88B7B}"/>
              </a:ext>
            </a:extLst>
          </p:cNvPr>
          <p:cNvSpPr txBox="1"/>
          <p:nvPr/>
        </p:nvSpPr>
        <p:spPr>
          <a:xfrm>
            <a:off x="8376581" y="235019"/>
            <a:ext cx="6759146" cy="707886"/>
          </a:xfrm>
          <a:prstGeom prst="rect">
            <a:avLst/>
          </a:prstGeom>
          <a:noFill/>
        </p:spPr>
        <p:txBody>
          <a:bodyPr wrap="square">
            <a:spAutoFit/>
          </a:bodyPr>
          <a:lstStyle/>
          <a:p>
            <a:r>
              <a:rPr lang="en-US" sz="4000" dirty="0">
                <a:solidFill>
                  <a:schemeClr val="accent3"/>
                </a:solidFill>
                <a:latin typeface="+mj-lt"/>
              </a:rPr>
              <a:t>Special Edition</a:t>
            </a:r>
          </a:p>
        </p:txBody>
      </p:sp>
    </p:spTree>
    <p:extLst>
      <p:ext uri="{BB962C8B-B14F-4D97-AF65-F5344CB8AC3E}">
        <p14:creationId xmlns:p14="http://schemas.microsoft.com/office/powerpoint/2010/main" val="415802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lackofresources_scene3">
            <a:hlinkClick r:id="" action="ppaction://media"/>
            <a:extLst>
              <a:ext uri="{FF2B5EF4-FFF2-40B4-BE49-F238E27FC236}">
                <a16:creationId xmlns:a16="http://schemas.microsoft.com/office/drawing/2014/main" id="{C44FE563-ED83-D701-209B-67CEC4B309A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034154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25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lackofresources_scene4">
            <a:hlinkClick r:id="" action="ppaction://media"/>
            <a:extLst>
              <a:ext uri="{FF2B5EF4-FFF2-40B4-BE49-F238E27FC236}">
                <a16:creationId xmlns:a16="http://schemas.microsoft.com/office/drawing/2014/main" id="{C9488831-B86A-AA66-D1EB-6DB398675D4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02867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lackofresources_scene5">
            <a:hlinkClick r:id="" action="ppaction://media"/>
            <a:extLst>
              <a:ext uri="{FF2B5EF4-FFF2-40B4-BE49-F238E27FC236}">
                <a16:creationId xmlns:a16="http://schemas.microsoft.com/office/drawing/2014/main" id="{82413B45-0834-5224-8A17-E7ECA2E6CB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08977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lackofresources_scene6">
            <a:hlinkClick r:id="" action="ppaction://media"/>
            <a:extLst>
              <a:ext uri="{FF2B5EF4-FFF2-40B4-BE49-F238E27FC236}">
                <a16:creationId xmlns:a16="http://schemas.microsoft.com/office/drawing/2014/main" id="{4E918EDF-8F9D-5DCB-0FA3-C9CE8590131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492013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2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5956" y="1427659"/>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lang="en-US" sz="2000" dirty="0">
                <a:solidFill>
                  <a:srgbClr val="000000"/>
                </a:solidFill>
                <a:latin typeface="Segoe UI"/>
              </a:rPr>
              <a:t>SQL performance problems are either </a:t>
            </a:r>
            <a:r>
              <a:rPr lang="en-US" sz="2000" b="1" dirty="0">
                <a:solidFill>
                  <a:srgbClr val="000000"/>
                </a:solidFill>
                <a:latin typeface="Segoe UI"/>
              </a:rPr>
              <a:t>running</a:t>
            </a:r>
            <a:r>
              <a:rPr lang="en-US" sz="2000" dirty="0">
                <a:solidFill>
                  <a:srgbClr val="000000"/>
                </a:solidFill>
                <a:latin typeface="Segoe UI"/>
              </a:rPr>
              <a:t> or </a:t>
            </a:r>
            <a:r>
              <a:rPr lang="en-US" sz="2000" b="1" dirty="0">
                <a:solidFill>
                  <a:srgbClr val="000000"/>
                </a:solidFill>
                <a:latin typeface="Segoe UI"/>
              </a:rPr>
              <a:t>waiting</a:t>
            </a:r>
            <a:r>
              <a:rPr lang="en-US" sz="2000" dirty="0">
                <a:solidFill>
                  <a:srgbClr val="000000"/>
                </a:solidFill>
                <a:latin typeface="Segoe UI"/>
              </a:rPr>
              <a: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SQL performance problems typically involve finding out </a:t>
            </a:r>
            <a:r>
              <a:rPr kumimoji="0" lang="en-US" sz="2000" b="1" i="0" u="none" strike="noStrike" kern="1200" cap="none" spc="0" normalizeH="0" baseline="0" noProof="0" dirty="0">
                <a:ln>
                  <a:noFill/>
                </a:ln>
                <a:solidFill>
                  <a:srgbClr val="000000"/>
                </a:solidFill>
                <a:effectLst/>
                <a:uLnTx/>
                <a:uFillTx/>
                <a:latin typeface="Segoe UI"/>
                <a:ea typeface="+mn-ea"/>
                <a:cs typeface="+mn-cs"/>
              </a:rPr>
              <a:t>what queries are involved.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you identify a High CPU problem, find the </a:t>
            </a:r>
            <a:r>
              <a:rPr kumimoji="0" lang="en-US" sz="2000" b="1" i="0" u="none" strike="noStrike" kern="1200" cap="none" spc="0" normalizeH="0" baseline="0" noProof="0" dirty="0">
                <a:ln>
                  <a:noFill/>
                </a:ln>
                <a:solidFill>
                  <a:srgbClr val="000000"/>
                </a:solidFill>
                <a:effectLst/>
                <a:uLnTx/>
                <a:uFillTx/>
                <a:latin typeface="Segoe UI"/>
                <a:ea typeface="+mn-ea"/>
                <a:cs typeface="+mn-cs"/>
              </a:rPr>
              <a:t>top resource consuming</a:t>
            </a:r>
            <a:r>
              <a:rPr kumimoji="0" lang="en-US" sz="2000" b="0" i="0" u="none" strike="noStrike" kern="1200" cap="none" spc="0" normalizeH="0" baseline="0" noProof="0" dirty="0">
                <a:ln>
                  <a:noFill/>
                </a:ln>
                <a:solidFill>
                  <a:srgbClr val="000000"/>
                </a:solidFill>
                <a:effectLst/>
                <a:uLnTx/>
                <a:uFillTx/>
                <a:latin typeface="Segoe UI"/>
                <a:ea typeface="+mn-ea"/>
                <a:cs typeface="+mn-cs"/>
              </a:rPr>
              <a:t> query or queries by CPU.</a:t>
            </a: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Query could be fast </a:t>
            </a:r>
            <a:r>
              <a:rPr kumimoji="0" lang="en-US" sz="2000" i="0" u="none" strike="noStrike" kern="1200" cap="none" spc="0" normalizeH="0" baseline="0" noProof="0">
                <a:ln>
                  <a:noFill/>
                </a:ln>
                <a:solidFill>
                  <a:srgbClr val="000000"/>
                </a:solidFill>
                <a:effectLst/>
                <a:uLnTx/>
                <a:uFillTx/>
                <a:latin typeface="Segoe UI"/>
                <a:ea typeface="+mn-ea"/>
                <a:cs typeface="+mn-cs"/>
              </a:rPr>
              <a:t>and turned, </a:t>
            </a:r>
            <a:r>
              <a:rPr kumimoji="0" lang="en-US" sz="2000" i="0" u="none" strike="noStrike" kern="1200" cap="none" spc="0" normalizeH="0" baseline="0" noProof="0" dirty="0">
                <a:ln>
                  <a:noFill/>
                </a:ln>
                <a:solidFill>
                  <a:srgbClr val="000000"/>
                </a:solidFill>
                <a:effectLst/>
                <a:uLnTx/>
                <a:uFillTx/>
                <a:latin typeface="Segoe UI"/>
                <a:ea typeface="+mn-ea"/>
                <a:cs typeface="+mn-cs"/>
              </a:rPr>
              <a:t>but</a:t>
            </a:r>
            <a:r>
              <a:rPr lang="en-US" sz="2000" dirty="0">
                <a:solidFill>
                  <a:srgbClr val="000000"/>
                </a:solidFill>
                <a:latin typeface="Segoe UI"/>
              </a:rPr>
              <a:t> </a:t>
            </a:r>
            <a:r>
              <a:rPr lang="en-US" sz="2000" b="1" dirty="0">
                <a:solidFill>
                  <a:srgbClr val="000000"/>
                </a:solidFill>
                <a:latin typeface="Segoe UI"/>
              </a:rPr>
              <a:t>current deployment may not handle increase in usage.</a:t>
            </a:r>
          </a:p>
          <a:p>
            <a:pPr marL="0" marR="0" lvl="0" indent="0" algn="l" defTabSz="914367" rtl="0" eaLnBrk="1" fontAlgn="auto" latinLnBrk="0" hangingPunct="1">
              <a:lnSpc>
                <a:spcPct val="100000"/>
              </a:lnSpc>
              <a:spcBef>
                <a:spcPts val="0"/>
              </a:spcBef>
              <a:spcAft>
                <a:spcPts val="2400"/>
              </a:spcAft>
              <a:buClrTx/>
              <a:buSzTx/>
              <a:buFontTx/>
              <a:buNone/>
              <a:tabLst/>
              <a:defRPr/>
            </a:pPr>
            <a:r>
              <a:rPr lang="en-US" sz="2000" b="1" dirty="0">
                <a:solidFill>
                  <a:srgbClr val="000000"/>
                </a:solidFill>
                <a:latin typeface="Segoe UI"/>
              </a:rPr>
              <a:t>Scale database </a:t>
            </a:r>
            <a:r>
              <a:rPr lang="en-US" sz="2000" dirty="0">
                <a:solidFill>
                  <a:srgbClr val="000000"/>
                </a:solidFill>
                <a:latin typeface="Segoe UI"/>
              </a:rPr>
              <a:t>without migration or </a:t>
            </a:r>
            <a:r>
              <a:rPr lang="en-US" sz="2000" b="1" dirty="0">
                <a:solidFill>
                  <a:srgbClr val="000000"/>
                </a:solidFill>
                <a:latin typeface="Segoe UI"/>
              </a:rPr>
              <a:t>use Serverless </a:t>
            </a:r>
            <a:r>
              <a:rPr lang="en-US" sz="2000" dirty="0">
                <a:solidFill>
                  <a:srgbClr val="000000"/>
                </a:solidFill>
                <a:latin typeface="Segoe UI"/>
              </a:rPr>
              <a:t>for </a:t>
            </a:r>
            <a:r>
              <a:rPr lang="en-US" sz="2000" dirty="0" err="1">
                <a:solidFill>
                  <a:srgbClr val="000000"/>
                </a:solidFill>
                <a:latin typeface="Segoe UI"/>
              </a:rPr>
              <a:t>autoscsale</a:t>
            </a:r>
            <a:endParaRPr kumimoji="0" lang="en-US" sz="200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61508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485982" y="518286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359624" y="85123"/>
            <a:ext cx="11018520" cy="553998"/>
          </a:xfrm>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144137" y="1792614"/>
            <a:ext cx="3105658"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for Beginners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aka.ms/azuresql4beginners</a:t>
            </a: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495737" y="1683857"/>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144137" y="2630052"/>
            <a:ext cx="2736839"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Workshop</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aka.ms/azuresqlworkshop</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495737" y="255207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495737" y="3420289"/>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144137" y="3498267"/>
            <a:ext cx="3177793"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Fundamentals</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aka.ms/azuresqlfundamentals</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144137" y="4366482"/>
            <a:ext cx="2667782"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mj-lt"/>
                <a:cs typeface="Segoe UI" panose="020B0502040204020203" pitchFamily="34" charset="0"/>
              </a:rPr>
              <a:t>Watch Data Exposed</a:t>
            </a:r>
            <a:endPar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aka.ms/dataexposed</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495737" y="428850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76" y="4461709"/>
            <a:ext cx="507220" cy="2847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E5DD4BE-44B6-55F9-4C40-CDAB1BA603F6}"/>
              </a:ext>
            </a:extLst>
          </p:cNvPr>
          <p:cNvSpPr txBox="1"/>
          <p:nvPr/>
        </p:nvSpPr>
        <p:spPr>
          <a:xfrm>
            <a:off x="1134382" y="5260847"/>
            <a:ext cx="3953133"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See more videos from our team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aka.ms/azuresqlyt</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495737" y="607213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144137" y="6150114"/>
            <a:ext cx="3260188"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Follow us on social media</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aka.ms/azuresqltwitter</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7" name="Graphic 1044">
            <a:extLst>
              <a:ext uri="{FF2B5EF4-FFF2-40B4-BE49-F238E27FC236}">
                <a16:creationId xmlns:a16="http://schemas.microsoft.com/office/drawing/2014/main" id="{BE90B9BB-A15E-3AD7-7536-112B0949A03B}"/>
              </a:ext>
            </a:extLst>
          </p:cNvPr>
          <p:cNvSpPr/>
          <p:nvPr/>
        </p:nvSpPr>
        <p:spPr>
          <a:xfrm>
            <a:off x="662097" y="1865197"/>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0" name="Graphic 19" descr="Classroom with solid fill">
            <a:extLst>
              <a:ext uri="{FF2B5EF4-FFF2-40B4-BE49-F238E27FC236}">
                <a16:creationId xmlns:a16="http://schemas.microsoft.com/office/drawing/2014/main" id="{99073F66-2149-8463-D7E1-04B9051D5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042" y="2599303"/>
            <a:ext cx="527790" cy="527790"/>
          </a:xfrm>
          <a:prstGeom prst="rect">
            <a:avLst/>
          </a:prstGeom>
        </p:spPr>
      </p:pic>
      <p:grpSp>
        <p:nvGrpSpPr>
          <p:cNvPr id="22" name="Group 11">
            <a:extLst>
              <a:ext uri="{FF2B5EF4-FFF2-40B4-BE49-F238E27FC236}">
                <a16:creationId xmlns:a16="http://schemas.microsoft.com/office/drawing/2014/main" id="{ED2D2A50-6C97-B3D3-24AE-9EBD62F97BC8}"/>
              </a:ext>
            </a:extLst>
          </p:cNvPr>
          <p:cNvGrpSpPr>
            <a:grpSpLocks noChangeAspect="1"/>
          </p:cNvGrpSpPr>
          <p:nvPr/>
        </p:nvGrpSpPr>
        <p:grpSpPr bwMode="auto">
          <a:xfrm>
            <a:off x="651354" y="5325888"/>
            <a:ext cx="350397" cy="350397"/>
            <a:chOff x="1013" y="999"/>
            <a:chExt cx="312" cy="312"/>
          </a:xfrm>
        </p:grpSpPr>
        <p:sp>
          <p:nvSpPr>
            <p:cNvPr id="23" name="AutoShape 10">
              <a:extLst>
                <a:ext uri="{FF2B5EF4-FFF2-40B4-BE49-F238E27FC236}">
                  <a16:creationId xmlns:a16="http://schemas.microsoft.com/office/drawing/2014/main" id="{8192B100-CBC7-5FB5-7AE1-6FB1B234DCD3}"/>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a:extLst>
                <a:ext uri="{FF2B5EF4-FFF2-40B4-BE49-F238E27FC236}">
                  <a16:creationId xmlns:a16="http://schemas.microsoft.com/office/drawing/2014/main" id="{C716C4E5-0877-5815-9B93-CE5E5F4ACE14}"/>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3">
              <a:extLst>
                <a:ext uri="{FF2B5EF4-FFF2-40B4-BE49-F238E27FC236}">
                  <a16:creationId xmlns:a16="http://schemas.microsoft.com/office/drawing/2014/main" id="{B6A9C9FB-C46C-C32C-EDA4-2AE3B3173DC7}"/>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7" name="Graphic 26" descr="Connections with solid fill">
            <a:extLst>
              <a:ext uri="{FF2B5EF4-FFF2-40B4-BE49-F238E27FC236}">
                <a16:creationId xmlns:a16="http://schemas.microsoft.com/office/drawing/2014/main" id="{F7FD2A5F-6497-2EED-5E0A-B1986AF540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265" y="6158663"/>
            <a:ext cx="475345" cy="475345"/>
          </a:xfrm>
          <a:prstGeom prst="rect">
            <a:avLst/>
          </a:prstGeom>
        </p:spPr>
      </p:pic>
      <p:pic>
        <p:nvPicPr>
          <p:cNvPr id="28" name="Picture 27">
            <a:extLst>
              <a:ext uri="{FF2B5EF4-FFF2-40B4-BE49-F238E27FC236}">
                <a16:creationId xmlns:a16="http://schemas.microsoft.com/office/drawing/2014/main" id="{9B1FD5F3-1AB6-7C2B-F616-B57A56BE684B}"/>
              </a:ext>
            </a:extLst>
          </p:cNvPr>
          <p:cNvPicPr>
            <a:picLocks noChangeAspect="1"/>
          </p:cNvPicPr>
          <p:nvPr/>
        </p:nvPicPr>
        <p:blipFill>
          <a:blip r:embed="rId8"/>
          <a:stretch>
            <a:fillRect/>
          </a:stretch>
        </p:blipFill>
        <p:spPr>
          <a:xfrm>
            <a:off x="8824025" y="562479"/>
            <a:ext cx="1672300" cy="2386111"/>
          </a:xfrm>
          <a:prstGeom prst="rect">
            <a:avLst/>
          </a:prstGeom>
        </p:spPr>
      </p:pic>
      <p:sp>
        <p:nvSpPr>
          <p:cNvPr id="29" name="TextBox 28">
            <a:extLst>
              <a:ext uri="{FF2B5EF4-FFF2-40B4-BE49-F238E27FC236}">
                <a16:creationId xmlns:a16="http://schemas.microsoft.com/office/drawing/2014/main" id="{5C3F1887-4E9E-05A6-B9B7-F746C0978AE7}"/>
              </a:ext>
            </a:extLst>
          </p:cNvPr>
          <p:cNvSpPr txBox="1"/>
          <p:nvPr/>
        </p:nvSpPr>
        <p:spPr>
          <a:xfrm>
            <a:off x="8459259" y="3059668"/>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9"/>
              </a:rPr>
              <a:t>aka.ms/azuresqlbook</a:t>
            </a:r>
            <a:endParaRPr lang="en-US" sz="1800" b="1" dirty="0">
              <a:solidFill>
                <a:schemeClr val="accent1"/>
              </a:solidFill>
              <a:latin typeface="+mn-lt"/>
            </a:endParaRPr>
          </a:p>
        </p:txBody>
      </p:sp>
      <p:pic>
        <p:nvPicPr>
          <p:cNvPr id="32" name="Picture 31" descr="A picture containing text&#10;&#10;Description automatically generated">
            <a:extLst>
              <a:ext uri="{FF2B5EF4-FFF2-40B4-BE49-F238E27FC236}">
                <a16:creationId xmlns:a16="http://schemas.microsoft.com/office/drawing/2014/main" id="{070372E8-F5E1-5E1E-FA78-1999BDE4D597}"/>
              </a:ext>
            </a:extLst>
          </p:cNvPr>
          <p:cNvPicPr>
            <a:picLocks noChangeAspect="1"/>
          </p:cNvPicPr>
          <p:nvPr/>
        </p:nvPicPr>
        <p:blipFill>
          <a:blip r:embed="rId10"/>
          <a:stretch>
            <a:fillRect/>
          </a:stretch>
        </p:blipFill>
        <p:spPr>
          <a:xfrm>
            <a:off x="8824025" y="3672147"/>
            <a:ext cx="1672300" cy="2386111"/>
          </a:xfrm>
          <a:prstGeom prst="rect">
            <a:avLst/>
          </a:prstGeom>
        </p:spPr>
      </p:pic>
      <p:sp>
        <p:nvSpPr>
          <p:cNvPr id="33" name="TextBox 32">
            <a:extLst>
              <a:ext uri="{FF2B5EF4-FFF2-40B4-BE49-F238E27FC236}">
                <a16:creationId xmlns:a16="http://schemas.microsoft.com/office/drawing/2014/main" id="{F9DE69BE-0CBF-3888-02A2-41A7295C3EE3}"/>
              </a:ext>
            </a:extLst>
          </p:cNvPr>
          <p:cNvSpPr txBox="1"/>
          <p:nvPr/>
        </p:nvSpPr>
        <p:spPr>
          <a:xfrm>
            <a:off x="7942206" y="6150070"/>
            <a:ext cx="3435938" cy="373930"/>
          </a:xfrm>
          <a:prstGeom prst="rect">
            <a:avLst/>
          </a:prstGeom>
          <a:noFill/>
        </p:spPr>
        <p:txBody>
          <a:bodyPr wrap="square">
            <a:spAutoFit/>
          </a:bodyPr>
          <a:lstStyle/>
          <a:p>
            <a:pPr marL="0" indent="0">
              <a:buNone/>
            </a:pPr>
            <a:r>
              <a:rPr lang="en-US" sz="1800" b="1" dirty="0">
                <a:solidFill>
                  <a:schemeClr val="accent1"/>
                </a:solidFill>
                <a:latin typeface="+mn-lt"/>
                <a:hlinkClick r:id="rId11"/>
              </a:rPr>
              <a:t>aka.ms/azuresqlfordevelopers</a:t>
            </a:r>
            <a:endParaRPr lang="en-US" sz="1800" b="1" dirty="0">
              <a:solidFill>
                <a:schemeClr val="accent1"/>
              </a:solidFill>
              <a:latin typeface="+mn-lt"/>
            </a:endParaRPr>
          </a:p>
        </p:txBody>
      </p:sp>
      <p:sp>
        <p:nvSpPr>
          <p:cNvPr id="2" name="TextBox 1">
            <a:extLst>
              <a:ext uri="{FF2B5EF4-FFF2-40B4-BE49-F238E27FC236}">
                <a16:creationId xmlns:a16="http://schemas.microsoft.com/office/drawing/2014/main" id="{D01CC37A-4B40-F185-05AE-35F678DA4FBF}"/>
              </a:ext>
            </a:extLst>
          </p:cNvPr>
          <p:cNvSpPr txBox="1"/>
          <p:nvPr/>
        </p:nvSpPr>
        <p:spPr>
          <a:xfrm>
            <a:off x="1144137" y="914889"/>
            <a:ext cx="3475503"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mj-lt"/>
                <a:cs typeface="Segoe UI" panose="020B0502040204020203" pitchFamily="34" charset="0"/>
              </a:rPr>
              <a:t>Azure SQL Database vCores</a:t>
            </a:r>
            <a:endPar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t>
            </a:r>
            <a:r>
              <a:rPr kumimoji="0" lang="en-US" sz="1400" b="0" i="0" u="none" strike="noStrike" kern="1200" cap="none" spc="0" normalizeH="0" baseline="0" noProof="0" dirty="0" err="1">
                <a:ln>
                  <a:noFill/>
                </a:ln>
                <a:solidFill>
                  <a:srgbClr val="0078D4"/>
                </a:solidFill>
                <a:effectLst/>
                <a:uLnTx/>
                <a:uFillTx/>
                <a:latin typeface="Segoe UI"/>
                <a:ea typeface="+mn-ea"/>
                <a:cs typeface="+mn-cs"/>
              </a:rPr>
              <a:t>azuresqldbvcore</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1137C309-B6DD-3721-C744-45F7B142AE35}"/>
              </a:ext>
              <a:ext uri="{C183D7F6-B498-43B3-948B-1728B52AA6E4}">
                <adec:decorative xmlns:adec="http://schemas.microsoft.com/office/drawing/2017/decorative" val="1"/>
              </a:ext>
            </a:extLst>
          </p:cNvPr>
          <p:cNvSpPr/>
          <p:nvPr/>
        </p:nvSpPr>
        <p:spPr bwMode="auto">
          <a:xfrm>
            <a:off x="495737" y="80613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8F6E4699-04D4-2E65-BDBD-3B6ED09537C6}"/>
              </a:ext>
            </a:extLst>
          </p:cNvPr>
          <p:cNvGrpSpPr/>
          <p:nvPr/>
        </p:nvGrpSpPr>
        <p:grpSpPr>
          <a:xfrm>
            <a:off x="488760" y="868416"/>
            <a:ext cx="623979" cy="559998"/>
            <a:chOff x="6578130" y="4068627"/>
            <a:chExt cx="623979" cy="559998"/>
          </a:xfrm>
        </p:grpSpPr>
        <p:grpSp>
          <p:nvGrpSpPr>
            <p:cNvPr id="8" name="Group 7">
              <a:extLst>
                <a:ext uri="{FF2B5EF4-FFF2-40B4-BE49-F238E27FC236}">
                  <a16:creationId xmlns:a16="http://schemas.microsoft.com/office/drawing/2014/main" id="{79F348F8-B7BC-0D11-5E6B-C8F76002631D}"/>
                </a:ext>
              </a:extLst>
            </p:cNvPr>
            <p:cNvGrpSpPr/>
            <p:nvPr/>
          </p:nvGrpSpPr>
          <p:grpSpPr>
            <a:xfrm>
              <a:off x="6608959" y="4068627"/>
              <a:ext cx="562320" cy="559998"/>
              <a:chOff x="7643146" y="2995601"/>
              <a:chExt cx="270958" cy="269839"/>
            </a:xfrm>
          </p:grpSpPr>
          <p:sp>
            <p:nvSpPr>
              <p:cNvPr id="11" name="Freeform 78">
                <a:extLst>
                  <a:ext uri="{FF2B5EF4-FFF2-40B4-BE49-F238E27FC236}">
                    <a16:creationId xmlns:a16="http://schemas.microsoft.com/office/drawing/2014/main" id="{AE2A6AF9-4426-E5F4-CE4B-B4CB62257DE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 name="Line 79">
                <a:extLst>
                  <a:ext uri="{FF2B5EF4-FFF2-40B4-BE49-F238E27FC236}">
                    <a16:creationId xmlns:a16="http://schemas.microsoft.com/office/drawing/2014/main" id="{C369B830-AB03-34C1-AB66-85949C98500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 name="Line 80">
                <a:extLst>
                  <a:ext uri="{FF2B5EF4-FFF2-40B4-BE49-F238E27FC236}">
                    <a16:creationId xmlns:a16="http://schemas.microsoft.com/office/drawing/2014/main" id="{527FF763-3FF6-FB42-6842-BEA5F97E118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1" name="Line 81">
                <a:extLst>
                  <a:ext uri="{FF2B5EF4-FFF2-40B4-BE49-F238E27FC236}">
                    <a16:creationId xmlns:a16="http://schemas.microsoft.com/office/drawing/2014/main" id="{F648C1A7-767F-C329-4DF9-83DB3BCBF24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6" name="Line 82">
                <a:extLst>
                  <a:ext uri="{FF2B5EF4-FFF2-40B4-BE49-F238E27FC236}">
                    <a16:creationId xmlns:a16="http://schemas.microsoft.com/office/drawing/2014/main" id="{BD0FE239-E00F-6B7E-AC4F-7FB643C5F36B}"/>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C0F8D8CC-FB05-74FB-2D88-40759937DB3D}"/>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AA288848-93E7-CD28-BBF7-2A4E21D853B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2B39C4D7-71C3-6F5D-FB9D-57BFCF7D455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47C1B456-390B-921A-8A70-323161BE2B5D}"/>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B5662B6C-008B-6318-B961-B4E4545ECE9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CE57099A-B9E9-4F11-AFB9-49FF12A4F3B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70202B4B-948C-1445-7581-86C7CA0F9F9B}"/>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72E9F350-2EB4-D38F-772F-761C508C0CD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A83F0600-F8D4-6D9C-80F7-00A700417EF7}"/>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C17E1E76-31FE-FEB6-8C87-AD5ED3FD5CF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665B4253-5E42-36CD-DB39-C65014C8C5D8}"/>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B324AA5B-D6D4-E1EF-C261-83EC6B54CDD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F28464B6-5A9C-677C-EBB5-B2B193458672}"/>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F2F46BA1-1957-235D-9CA0-B87209A9E58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0E75F01D-F86B-0351-F6C4-1E5FCD922CA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2A915DA5-25A0-3F07-F9A1-2F2DE19DA72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0" name="Rectangle 9">
              <a:extLst>
                <a:ext uri="{FF2B5EF4-FFF2-40B4-BE49-F238E27FC236}">
                  <a16:creationId xmlns:a16="http://schemas.microsoft.com/office/drawing/2014/main" id="{24400EF3-8B8F-46F6-A482-85DAB03716B4}"/>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vCore</a:t>
              </a:r>
            </a:p>
          </p:txBody>
        </p:sp>
      </p:grpSp>
    </p:spTree>
    <p:extLst>
      <p:ext uri="{BB962C8B-B14F-4D97-AF65-F5344CB8AC3E}">
        <p14:creationId xmlns:p14="http://schemas.microsoft.com/office/powerpoint/2010/main" val="1213151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83D990-C7BC-CD8A-F4D9-E9DAA2B56B31}"/>
              </a:ext>
            </a:extLst>
          </p:cNvPr>
          <p:cNvSpPr/>
          <p:nvPr/>
        </p:nvSpPr>
        <p:spPr bwMode="auto">
          <a:xfrm>
            <a:off x="7267037"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40ED967-A3D0-226E-FEE4-648846D0C596}"/>
              </a:ext>
            </a:extLst>
          </p:cNvPr>
          <p:cNvSpPr/>
          <p:nvPr/>
        </p:nvSpPr>
        <p:spPr bwMode="auto">
          <a:xfrm>
            <a:off x="928468"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3CF54D1-8B56-6437-7D2F-CFC56BA9C63D}"/>
              </a:ext>
            </a:extLst>
          </p:cNvPr>
          <p:cNvSpPr>
            <a:spLocks noGrp="1"/>
          </p:cNvSpPr>
          <p:nvPr>
            <p:ph type="title"/>
          </p:nvPr>
        </p:nvSpPr>
        <p:spPr>
          <a:xfrm>
            <a:off x="588263" y="457200"/>
            <a:ext cx="11018520" cy="553998"/>
          </a:xfrm>
        </p:spPr>
        <p:txBody>
          <a:bodyPr wrap="square" anchor="t">
            <a:normAutofit/>
          </a:bodyPr>
          <a:lstStyle/>
          <a:p>
            <a:r>
              <a:rPr lang="en-US" dirty="0"/>
              <a:t>Performance is “slow” = Running vs Waiting</a:t>
            </a:r>
          </a:p>
        </p:txBody>
      </p:sp>
      <p:pic>
        <p:nvPicPr>
          <p:cNvPr id="4" name="Graphic 3" descr="Run with solid fill">
            <a:extLst>
              <a:ext uri="{FF2B5EF4-FFF2-40B4-BE49-F238E27FC236}">
                <a16:creationId xmlns:a16="http://schemas.microsoft.com/office/drawing/2014/main" id="{BA99BCBB-C52D-B63D-3F3D-A0A7B5E4A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550" y="1764597"/>
            <a:ext cx="2541013" cy="2541013"/>
          </a:xfrm>
          <a:prstGeom prst="rect">
            <a:avLst/>
          </a:prstGeom>
        </p:spPr>
      </p:pic>
      <p:pic>
        <p:nvPicPr>
          <p:cNvPr id="6" name="Graphic 5" descr="Stopwatch with solid fill">
            <a:extLst>
              <a:ext uri="{FF2B5EF4-FFF2-40B4-BE49-F238E27FC236}">
                <a16:creationId xmlns:a16="http://schemas.microsoft.com/office/drawing/2014/main" id="{40463866-6E16-756A-2C1A-307C3DA81D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3684" y="1570068"/>
            <a:ext cx="2541013" cy="2541013"/>
          </a:xfrm>
          <a:prstGeom prst="rect">
            <a:avLst/>
          </a:prstGeom>
        </p:spPr>
      </p:pic>
      <p:sp>
        <p:nvSpPr>
          <p:cNvPr id="7" name="TextBox 6">
            <a:extLst>
              <a:ext uri="{FF2B5EF4-FFF2-40B4-BE49-F238E27FC236}">
                <a16:creationId xmlns:a16="http://schemas.microsoft.com/office/drawing/2014/main" id="{B086AF14-40A0-F860-8CFB-EACDB5F71E39}"/>
              </a:ext>
            </a:extLst>
          </p:cNvPr>
          <p:cNvSpPr txBox="1"/>
          <p:nvPr/>
        </p:nvSpPr>
        <p:spPr>
          <a:xfrm>
            <a:off x="1524550" y="4701027"/>
            <a:ext cx="2465419" cy="677108"/>
          </a:xfrm>
          <a:prstGeom prst="rect">
            <a:avLst/>
          </a:prstGeom>
          <a:noFill/>
        </p:spPr>
        <p:txBody>
          <a:bodyPr wrap="none" lIns="0" tIns="0" rIns="0" bIns="0" rtlCol="0">
            <a:spAutoFit/>
          </a:bodyPr>
          <a:lstStyle/>
          <a:p>
            <a:pPr algn="l"/>
            <a:r>
              <a:rPr lang="en-US" sz="4400" dirty="0">
                <a:latin typeface="+mj-lt"/>
              </a:rPr>
              <a:t>High CPU</a:t>
            </a:r>
          </a:p>
        </p:txBody>
      </p:sp>
      <p:sp>
        <p:nvSpPr>
          <p:cNvPr id="8" name="TextBox 7">
            <a:extLst>
              <a:ext uri="{FF2B5EF4-FFF2-40B4-BE49-F238E27FC236}">
                <a16:creationId xmlns:a16="http://schemas.microsoft.com/office/drawing/2014/main" id="{70725BFA-CEA4-AD60-64AD-C5C2280213C7}"/>
              </a:ext>
            </a:extLst>
          </p:cNvPr>
          <p:cNvSpPr txBox="1"/>
          <p:nvPr/>
        </p:nvSpPr>
        <p:spPr>
          <a:xfrm>
            <a:off x="8214410" y="4027233"/>
            <a:ext cx="1899559" cy="1354217"/>
          </a:xfrm>
          <a:prstGeom prst="rect">
            <a:avLst/>
          </a:prstGeom>
          <a:noFill/>
        </p:spPr>
        <p:txBody>
          <a:bodyPr wrap="none" lIns="0" tIns="0" rIns="0" bIns="0" rtlCol="0">
            <a:spAutoFit/>
          </a:bodyPr>
          <a:lstStyle/>
          <a:p>
            <a:pPr algn="l"/>
            <a:r>
              <a:rPr lang="en-US" sz="4400" dirty="0">
                <a:latin typeface="+mj-lt"/>
              </a:rPr>
              <a:t>Low or </a:t>
            </a:r>
          </a:p>
          <a:p>
            <a:pPr algn="l"/>
            <a:r>
              <a:rPr lang="en-US" sz="4400" dirty="0">
                <a:latin typeface="+mj-lt"/>
              </a:rPr>
              <a:t>no CPU</a:t>
            </a:r>
          </a:p>
        </p:txBody>
      </p:sp>
      <p:sp>
        <p:nvSpPr>
          <p:cNvPr id="9" name="TextBox 8">
            <a:extLst>
              <a:ext uri="{FF2B5EF4-FFF2-40B4-BE49-F238E27FC236}">
                <a16:creationId xmlns:a16="http://schemas.microsoft.com/office/drawing/2014/main" id="{558D032D-CA35-246E-92A1-C758AB85465E}"/>
              </a:ext>
            </a:extLst>
          </p:cNvPr>
          <p:cNvSpPr txBox="1"/>
          <p:nvPr/>
        </p:nvSpPr>
        <p:spPr>
          <a:xfrm>
            <a:off x="1280451" y="6088177"/>
            <a:ext cx="9631098" cy="369332"/>
          </a:xfrm>
          <a:prstGeom prst="rect">
            <a:avLst/>
          </a:prstGeom>
          <a:noFill/>
        </p:spPr>
        <p:txBody>
          <a:bodyPr wrap="none" lIns="0" tIns="0" rIns="0" bIns="0" rtlCol="0">
            <a:spAutoFit/>
          </a:bodyPr>
          <a:lstStyle/>
          <a:p>
            <a:pPr algn="l"/>
            <a:r>
              <a:rPr lang="en-US" sz="2400" dirty="0">
                <a:solidFill>
                  <a:schemeClr val="accent1"/>
                </a:solidFill>
                <a:latin typeface="+mj-lt"/>
              </a:rPr>
              <a:t>What queries are the top resource consuming queries or are waiting?</a:t>
            </a:r>
          </a:p>
        </p:txBody>
      </p:sp>
    </p:spTree>
    <p:extLst>
      <p:ext uri="{BB962C8B-B14F-4D97-AF65-F5344CB8AC3E}">
        <p14:creationId xmlns:p14="http://schemas.microsoft.com/office/powerpoint/2010/main" val="2632096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10"/>
                                        </p:tgtEl>
                                        <p:attrNameLst>
                                          <p:attrName>style.color</p:attrName>
                                        </p:attrNameLst>
                                      </p:cBhvr>
                                      <p:to>
                                        <a:srgbClr val="737373"/>
                                      </p:to>
                                    </p:animClr>
                                    <p:animClr clrSpc="rgb" dir="cw">
                                      <p:cBhvr>
                                        <p:cTn id="7" dur="500" fill="hold"/>
                                        <p:tgtEl>
                                          <p:spTgt spid="10"/>
                                        </p:tgtEl>
                                        <p:attrNameLst>
                                          <p:attrName>fillcolor</p:attrName>
                                        </p:attrNameLst>
                                      </p:cBhvr>
                                      <p:to>
                                        <a:srgbClr val="737373"/>
                                      </p:to>
                                    </p:animClr>
                                    <p:set>
                                      <p:cBhvr>
                                        <p:cTn id="8" dur="500" fill="hold"/>
                                        <p:tgtEl>
                                          <p:spTgt spid="10"/>
                                        </p:tgtEl>
                                        <p:attrNameLst>
                                          <p:attrName>fill.type</p:attrName>
                                        </p:attrNameLst>
                                      </p:cBhvr>
                                      <p:to>
                                        <p:strVal val="solid"/>
                                      </p:to>
                                    </p:set>
                                    <p:set>
                                      <p:cBhvr>
                                        <p:cTn id="9" dur="5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F32D-5589-5FAD-17D0-101F352E9570}"/>
              </a:ext>
            </a:extLst>
          </p:cNvPr>
          <p:cNvSpPr>
            <a:spLocks noGrp="1"/>
          </p:cNvSpPr>
          <p:nvPr>
            <p:ph type="title"/>
          </p:nvPr>
        </p:nvSpPr>
        <p:spPr>
          <a:xfrm>
            <a:off x="588263" y="457200"/>
            <a:ext cx="11018520" cy="553998"/>
          </a:xfrm>
        </p:spPr>
        <p:txBody>
          <a:bodyPr wrap="square" anchor="t">
            <a:normAutofit/>
          </a:bodyPr>
          <a:lstStyle/>
          <a:p>
            <a:r>
              <a:rPr lang="en-US" dirty="0"/>
              <a:t>Running vs Waiting Scenarios</a:t>
            </a:r>
          </a:p>
        </p:txBody>
      </p:sp>
      <p:sp>
        <p:nvSpPr>
          <p:cNvPr id="3" name="Text Placeholder 2">
            <a:extLst>
              <a:ext uri="{FF2B5EF4-FFF2-40B4-BE49-F238E27FC236}">
                <a16:creationId xmlns:a16="http://schemas.microsoft.com/office/drawing/2014/main" id="{1DEBF7DD-CDC9-3102-CCD4-D1F5CDD0D332}"/>
              </a:ext>
            </a:extLst>
          </p:cNvPr>
          <p:cNvSpPr>
            <a:spLocks noGrp="1"/>
          </p:cNvSpPr>
          <p:nvPr>
            <p:ph type="body" sz="quarter" idx="16"/>
          </p:nvPr>
        </p:nvSpPr>
        <p:spPr>
          <a:xfrm>
            <a:off x="584200" y="1254992"/>
            <a:ext cx="5219700" cy="430887"/>
          </a:xfrm>
        </p:spPr>
        <p:txBody>
          <a:bodyPr wrap="square" anchor="t">
            <a:normAutofit/>
          </a:bodyPr>
          <a:lstStyle/>
          <a:p>
            <a:pPr algn="ctr">
              <a:spcAft>
                <a:spcPts val="600"/>
              </a:spcAft>
            </a:pPr>
            <a:r>
              <a:rPr lang="en-US" dirty="0">
                <a:solidFill>
                  <a:schemeClr val="accent1"/>
                </a:solidFill>
              </a:rPr>
              <a:t>High CPU</a:t>
            </a:r>
          </a:p>
        </p:txBody>
      </p:sp>
      <p:sp>
        <p:nvSpPr>
          <p:cNvPr id="5" name="Text Placeholder 4">
            <a:extLst>
              <a:ext uri="{FF2B5EF4-FFF2-40B4-BE49-F238E27FC236}">
                <a16:creationId xmlns:a16="http://schemas.microsoft.com/office/drawing/2014/main" id="{0DEC8D3E-9D2B-A016-E187-B11A3E342B1C}"/>
              </a:ext>
            </a:extLst>
          </p:cNvPr>
          <p:cNvSpPr>
            <a:spLocks noGrp="1"/>
          </p:cNvSpPr>
          <p:nvPr>
            <p:ph type="body" sz="quarter" idx="17"/>
          </p:nvPr>
        </p:nvSpPr>
        <p:spPr>
          <a:xfrm>
            <a:off x="6388102" y="1268478"/>
            <a:ext cx="5219700" cy="430887"/>
          </a:xfrm>
        </p:spPr>
        <p:txBody>
          <a:bodyPr wrap="square" anchor="t">
            <a:normAutofit/>
          </a:bodyPr>
          <a:lstStyle/>
          <a:p>
            <a:pPr algn="ctr">
              <a:spcAft>
                <a:spcPts val="600"/>
              </a:spcAft>
            </a:pPr>
            <a:r>
              <a:rPr lang="en-US" dirty="0">
                <a:solidFill>
                  <a:schemeClr val="accent1"/>
                </a:solidFill>
              </a:rPr>
              <a:t>Waiting</a:t>
            </a:r>
          </a:p>
        </p:txBody>
      </p:sp>
      <p:grpSp>
        <p:nvGrpSpPr>
          <p:cNvPr id="137" name="Group 136">
            <a:extLst>
              <a:ext uri="{FF2B5EF4-FFF2-40B4-BE49-F238E27FC236}">
                <a16:creationId xmlns:a16="http://schemas.microsoft.com/office/drawing/2014/main" id="{80EC4655-767A-AAEA-42B9-DE53F075E0B0}"/>
              </a:ext>
            </a:extLst>
          </p:cNvPr>
          <p:cNvGrpSpPr/>
          <p:nvPr/>
        </p:nvGrpSpPr>
        <p:grpSpPr>
          <a:xfrm>
            <a:off x="695667" y="3708820"/>
            <a:ext cx="5108233" cy="1210628"/>
            <a:chOff x="695667" y="3708820"/>
            <a:chExt cx="5108233" cy="1210628"/>
          </a:xfrm>
        </p:grpSpPr>
        <p:sp>
          <p:nvSpPr>
            <p:cNvPr id="25" name="Rectangle: Rounded Corners 24">
              <a:extLst>
                <a:ext uri="{FF2B5EF4-FFF2-40B4-BE49-F238E27FC236}">
                  <a16:creationId xmlns:a16="http://schemas.microsoft.com/office/drawing/2014/main" id="{DA64FC72-6C54-7433-66BE-5F327019D2CD}"/>
                </a:ext>
              </a:extLst>
            </p:cNvPr>
            <p:cNvSpPr/>
            <p:nvPr/>
          </p:nvSpPr>
          <p:spPr bwMode="auto">
            <a:xfrm>
              <a:off x="695667" y="3708820"/>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A2CD5111-4F63-CBBF-1DBE-68F87F59A68B}"/>
                </a:ext>
              </a:extLst>
            </p:cNvPr>
            <p:cNvSpPr txBox="1"/>
            <p:nvPr/>
          </p:nvSpPr>
          <p:spPr>
            <a:xfrm>
              <a:off x="2283172" y="4129468"/>
              <a:ext cx="2823915" cy="369332"/>
            </a:xfrm>
            <a:prstGeom prst="rect">
              <a:avLst/>
            </a:prstGeom>
            <a:noFill/>
          </p:spPr>
          <p:txBody>
            <a:bodyPr wrap="none" lIns="0" tIns="0" rIns="0" bIns="0" rtlCol="0">
              <a:spAutoFit/>
            </a:bodyPr>
            <a:lstStyle/>
            <a:p>
              <a:pPr algn="l"/>
              <a:r>
                <a:rPr lang="en-US" sz="2400" dirty="0">
                  <a:latin typeface="+mj-lt"/>
                </a:rPr>
                <a:t>Anti-pattern queries</a:t>
              </a:r>
            </a:p>
          </p:txBody>
        </p:sp>
        <p:grpSp>
          <p:nvGrpSpPr>
            <p:cNvPr id="48" name="Group 47">
              <a:extLst>
                <a:ext uri="{FF2B5EF4-FFF2-40B4-BE49-F238E27FC236}">
                  <a16:creationId xmlns:a16="http://schemas.microsoft.com/office/drawing/2014/main" id="{6639A72C-6853-E372-37C6-761C2C55F701}"/>
                </a:ext>
              </a:extLst>
            </p:cNvPr>
            <p:cNvGrpSpPr>
              <a:grpSpLocks noChangeAspect="1"/>
            </p:cNvGrpSpPr>
            <p:nvPr/>
          </p:nvGrpSpPr>
          <p:grpSpPr>
            <a:xfrm>
              <a:off x="1019823" y="3973694"/>
              <a:ext cx="762626" cy="571970"/>
              <a:chOff x="11134725" y="2487613"/>
              <a:chExt cx="495300" cy="371475"/>
            </a:xfrm>
          </p:grpSpPr>
          <p:sp>
            <p:nvSpPr>
              <p:cNvPr id="49" name="Rectangle 225">
                <a:extLst>
                  <a:ext uri="{FF2B5EF4-FFF2-40B4-BE49-F238E27FC236}">
                    <a16:creationId xmlns:a16="http://schemas.microsoft.com/office/drawing/2014/main" id="{D6A3CFC4-9580-2016-C3EA-D1B08117F962}"/>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Rectangle 226">
                <a:extLst>
                  <a:ext uri="{FF2B5EF4-FFF2-40B4-BE49-F238E27FC236}">
                    <a16:creationId xmlns:a16="http://schemas.microsoft.com/office/drawing/2014/main" id="{A5DE6EC2-64B3-233B-BC60-F2A7E5F2EA24}"/>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Oval 227">
                <a:extLst>
                  <a:ext uri="{FF2B5EF4-FFF2-40B4-BE49-F238E27FC236}">
                    <a16:creationId xmlns:a16="http://schemas.microsoft.com/office/drawing/2014/main" id="{3E32C51B-F6F3-E170-A489-7177B9B4D39E}"/>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Oval 228">
                <a:extLst>
                  <a:ext uri="{FF2B5EF4-FFF2-40B4-BE49-F238E27FC236}">
                    <a16:creationId xmlns:a16="http://schemas.microsoft.com/office/drawing/2014/main" id="{5F18C01C-72FD-A96E-E863-0CCA8D0E9F4F}"/>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Oval 229">
                <a:extLst>
                  <a:ext uri="{FF2B5EF4-FFF2-40B4-BE49-F238E27FC236}">
                    <a16:creationId xmlns:a16="http://schemas.microsoft.com/office/drawing/2014/main" id="{56CCDDB5-F116-B1E5-5B27-F29ACAAE55EA}"/>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4" name="Rectangle 230">
                <a:extLst>
                  <a:ext uri="{FF2B5EF4-FFF2-40B4-BE49-F238E27FC236}">
                    <a16:creationId xmlns:a16="http://schemas.microsoft.com/office/drawing/2014/main" id="{35EF8A4F-D8B1-C595-A947-66EE2508C9F1}"/>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5" name="Rectangle 231">
                <a:extLst>
                  <a:ext uri="{FF2B5EF4-FFF2-40B4-BE49-F238E27FC236}">
                    <a16:creationId xmlns:a16="http://schemas.microsoft.com/office/drawing/2014/main" id="{8495ADC0-CEF4-406A-05C3-8808205D9196}"/>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6" name="Rectangle 232">
                <a:extLst>
                  <a:ext uri="{FF2B5EF4-FFF2-40B4-BE49-F238E27FC236}">
                    <a16:creationId xmlns:a16="http://schemas.microsoft.com/office/drawing/2014/main" id="{FA31C35E-57FF-FCBA-6918-4ABC9271C288}"/>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7" name="Rectangle 233">
                <a:extLst>
                  <a:ext uri="{FF2B5EF4-FFF2-40B4-BE49-F238E27FC236}">
                    <a16:creationId xmlns:a16="http://schemas.microsoft.com/office/drawing/2014/main" id="{001CF0DC-4E6C-F745-41E4-3E897E730AEA}"/>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8" name="Rectangle 234">
                <a:extLst>
                  <a:ext uri="{FF2B5EF4-FFF2-40B4-BE49-F238E27FC236}">
                    <a16:creationId xmlns:a16="http://schemas.microsoft.com/office/drawing/2014/main" id="{924B973C-4E26-EFA2-D25C-F8C3AF1451A2}"/>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9" name="Rectangle 235">
                <a:extLst>
                  <a:ext uri="{FF2B5EF4-FFF2-40B4-BE49-F238E27FC236}">
                    <a16:creationId xmlns:a16="http://schemas.microsoft.com/office/drawing/2014/main" id="{61088CAF-AD94-CF78-1AFC-6D109893AD77}"/>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sp>
        <p:nvSpPr>
          <p:cNvPr id="60" name="Rectangle: Rounded Corners 59">
            <a:extLst>
              <a:ext uri="{FF2B5EF4-FFF2-40B4-BE49-F238E27FC236}">
                <a16:creationId xmlns:a16="http://schemas.microsoft.com/office/drawing/2014/main" id="{9778271A-C561-FB49-9D1E-EA78EC03E478}"/>
              </a:ext>
            </a:extLst>
          </p:cNvPr>
          <p:cNvSpPr/>
          <p:nvPr/>
        </p:nvSpPr>
        <p:spPr bwMode="auto">
          <a:xfrm>
            <a:off x="695667" y="531443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1" name="TextBox 60">
            <a:extLst>
              <a:ext uri="{FF2B5EF4-FFF2-40B4-BE49-F238E27FC236}">
                <a16:creationId xmlns:a16="http://schemas.microsoft.com/office/drawing/2014/main" id="{635BFF9D-D9EC-F9D7-33F0-00BCE52F640D}"/>
              </a:ext>
            </a:extLst>
          </p:cNvPr>
          <p:cNvSpPr txBox="1"/>
          <p:nvPr/>
        </p:nvSpPr>
        <p:spPr>
          <a:xfrm>
            <a:off x="2283172" y="5735086"/>
            <a:ext cx="2395592" cy="369332"/>
          </a:xfrm>
          <a:prstGeom prst="rect">
            <a:avLst/>
          </a:prstGeom>
          <a:noFill/>
        </p:spPr>
        <p:txBody>
          <a:bodyPr wrap="none" lIns="0" tIns="0" rIns="0" bIns="0" rtlCol="0">
            <a:spAutoFit/>
          </a:bodyPr>
          <a:lstStyle/>
          <a:p>
            <a:pPr algn="l"/>
            <a:r>
              <a:rPr lang="en-US" sz="2400" dirty="0">
                <a:latin typeface="+mj-lt"/>
              </a:rPr>
              <a:t>Lack of resources</a:t>
            </a:r>
          </a:p>
        </p:txBody>
      </p:sp>
      <p:grpSp>
        <p:nvGrpSpPr>
          <p:cNvPr id="74" name="Group 135">
            <a:extLst>
              <a:ext uri="{FF2B5EF4-FFF2-40B4-BE49-F238E27FC236}">
                <a16:creationId xmlns:a16="http://schemas.microsoft.com/office/drawing/2014/main" id="{861D8E6F-696F-2126-2DAA-113AD6857D8C}"/>
              </a:ext>
            </a:extLst>
          </p:cNvPr>
          <p:cNvGrpSpPr>
            <a:grpSpLocks noChangeAspect="1"/>
          </p:cNvGrpSpPr>
          <p:nvPr/>
        </p:nvGrpSpPr>
        <p:grpSpPr bwMode="auto">
          <a:xfrm>
            <a:off x="1094082" y="5672473"/>
            <a:ext cx="595759" cy="494557"/>
            <a:chOff x="2204" y="1026"/>
            <a:chExt cx="312" cy="259"/>
          </a:xfrm>
        </p:grpSpPr>
        <p:sp>
          <p:nvSpPr>
            <p:cNvPr id="75" name="Freeform 136">
              <a:extLst>
                <a:ext uri="{FF2B5EF4-FFF2-40B4-BE49-F238E27FC236}">
                  <a16:creationId xmlns:a16="http://schemas.microsoft.com/office/drawing/2014/main" id="{05670202-42B6-A1DE-2A0E-A77EFC5476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6" name="Freeform 137">
              <a:extLst>
                <a:ext uri="{FF2B5EF4-FFF2-40B4-BE49-F238E27FC236}">
                  <a16:creationId xmlns:a16="http://schemas.microsoft.com/office/drawing/2014/main" id="{23A3AD87-A74C-46BA-281C-A5AF88E4C01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138">
              <a:extLst>
                <a:ext uri="{FF2B5EF4-FFF2-40B4-BE49-F238E27FC236}">
                  <a16:creationId xmlns:a16="http://schemas.microsoft.com/office/drawing/2014/main" id="{62D17920-88A7-BCAE-CB00-CC6F3AFD44C5}"/>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8" name="Freeform 139">
              <a:extLst>
                <a:ext uri="{FF2B5EF4-FFF2-40B4-BE49-F238E27FC236}">
                  <a16:creationId xmlns:a16="http://schemas.microsoft.com/office/drawing/2014/main" id="{1A9EC1A9-BC7C-4011-33E5-22A28B78F9E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9" name="Freeform 140">
              <a:extLst>
                <a:ext uri="{FF2B5EF4-FFF2-40B4-BE49-F238E27FC236}">
                  <a16:creationId xmlns:a16="http://schemas.microsoft.com/office/drawing/2014/main" id="{7A013B9B-F67C-0A97-A01B-B64DF8124F03}"/>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0" name="Freeform 141">
              <a:extLst>
                <a:ext uri="{FF2B5EF4-FFF2-40B4-BE49-F238E27FC236}">
                  <a16:creationId xmlns:a16="http://schemas.microsoft.com/office/drawing/2014/main" id="{1E737A65-A100-30DA-43CC-E3F0CEC70B17}"/>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1" name="Oval 142">
              <a:extLst>
                <a:ext uri="{FF2B5EF4-FFF2-40B4-BE49-F238E27FC236}">
                  <a16:creationId xmlns:a16="http://schemas.microsoft.com/office/drawing/2014/main" id="{A79229FF-FC5D-3D42-B05D-F87AD619DB5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2" name="Freeform 143">
              <a:extLst>
                <a:ext uri="{FF2B5EF4-FFF2-40B4-BE49-F238E27FC236}">
                  <a16:creationId xmlns:a16="http://schemas.microsoft.com/office/drawing/2014/main" id="{3EB5D89F-C890-8738-201A-8F9E08BEE2F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3" name="Rectangle: Rounded Corners 12">
            <a:extLst>
              <a:ext uri="{FF2B5EF4-FFF2-40B4-BE49-F238E27FC236}">
                <a16:creationId xmlns:a16="http://schemas.microsoft.com/office/drawing/2014/main" id="{92C90DC1-1EFB-439B-6833-E8677BA8BCF6}"/>
              </a:ext>
            </a:extLst>
          </p:cNvPr>
          <p:cNvSpPr/>
          <p:nvPr/>
        </p:nvSpPr>
        <p:spPr bwMode="auto">
          <a:xfrm>
            <a:off x="689317" y="2081213"/>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832DE6C5-3958-2EAC-AD21-1D438A7ABFD7}"/>
              </a:ext>
            </a:extLst>
          </p:cNvPr>
          <p:cNvSpPr txBox="1"/>
          <p:nvPr/>
        </p:nvSpPr>
        <p:spPr>
          <a:xfrm>
            <a:off x="2276822" y="2501861"/>
            <a:ext cx="1933222" cy="369332"/>
          </a:xfrm>
          <a:prstGeom prst="rect">
            <a:avLst/>
          </a:prstGeom>
          <a:noFill/>
        </p:spPr>
        <p:txBody>
          <a:bodyPr wrap="none" lIns="0" tIns="0" rIns="0" bIns="0" rtlCol="0">
            <a:spAutoFit/>
          </a:bodyPr>
          <a:lstStyle/>
          <a:p>
            <a:pPr algn="l"/>
            <a:r>
              <a:rPr lang="en-US" sz="2400" dirty="0">
                <a:latin typeface="+mj-lt"/>
              </a:rPr>
              <a:t>Missing Index</a:t>
            </a:r>
          </a:p>
        </p:txBody>
      </p:sp>
      <p:sp>
        <p:nvSpPr>
          <p:cNvPr id="86" name="Freeform 182">
            <a:extLst>
              <a:ext uri="{FF2B5EF4-FFF2-40B4-BE49-F238E27FC236}">
                <a16:creationId xmlns:a16="http://schemas.microsoft.com/office/drawing/2014/main" id="{433EBC04-6948-2892-4E24-EC565D3B14C3}"/>
              </a:ext>
            </a:extLst>
          </p:cNvPr>
          <p:cNvSpPr/>
          <p:nvPr/>
        </p:nvSpPr>
        <p:spPr bwMode="auto">
          <a:xfrm>
            <a:off x="1127053" y="2304332"/>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Question Mark with solid fill">
            <a:extLst>
              <a:ext uri="{FF2B5EF4-FFF2-40B4-BE49-F238E27FC236}">
                <a16:creationId xmlns:a16="http://schemas.microsoft.com/office/drawing/2014/main" id="{BEB46BA9-F603-14EE-BE13-33B8F4774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974" y="2501861"/>
            <a:ext cx="426769" cy="426769"/>
          </a:xfrm>
          <a:prstGeom prst="rect">
            <a:avLst/>
          </a:prstGeom>
        </p:spPr>
      </p:pic>
      <p:grpSp>
        <p:nvGrpSpPr>
          <p:cNvPr id="139" name="Group 138">
            <a:extLst>
              <a:ext uri="{FF2B5EF4-FFF2-40B4-BE49-F238E27FC236}">
                <a16:creationId xmlns:a16="http://schemas.microsoft.com/office/drawing/2014/main" id="{94F61E87-1F59-CE57-3345-D812C8F01D0B}"/>
              </a:ext>
            </a:extLst>
          </p:cNvPr>
          <p:cNvGrpSpPr/>
          <p:nvPr/>
        </p:nvGrpSpPr>
        <p:grpSpPr>
          <a:xfrm>
            <a:off x="6492084" y="2092511"/>
            <a:ext cx="5108233" cy="1210628"/>
            <a:chOff x="6492084" y="2092511"/>
            <a:chExt cx="5108233" cy="1210628"/>
          </a:xfrm>
        </p:grpSpPr>
        <p:sp>
          <p:nvSpPr>
            <p:cNvPr id="99" name="Rectangle: Rounded Corners 98">
              <a:extLst>
                <a:ext uri="{FF2B5EF4-FFF2-40B4-BE49-F238E27FC236}">
                  <a16:creationId xmlns:a16="http://schemas.microsoft.com/office/drawing/2014/main" id="{2E7E3465-CA6F-A5F7-56E3-4D33FDC9C8F2}"/>
                </a:ext>
              </a:extLst>
            </p:cNvPr>
            <p:cNvSpPr/>
            <p:nvPr/>
          </p:nvSpPr>
          <p:spPr bwMode="auto">
            <a:xfrm>
              <a:off x="6492084" y="2092511"/>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0" name="TextBox 99">
              <a:extLst>
                <a:ext uri="{FF2B5EF4-FFF2-40B4-BE49-F238E27FC236}">
                  <a16:creationId xmlns:a16="http://schemas.microsoft.com/office/drawing/2014/main" id="{E247F84B-8939-7194-E2D4-D78ACE060DE3}"/>
                </a:ext>
              </a:extLst>
            </p:cNvPr>
            <p:cNvSpPr txBox="1"/>
            <p:nvPr/>
          </p:nvSpPr>
          <p:spPr>
            <a:xfrm>
              <a:off x="8085939" y="2513159"/>
              <a:ext cx="1202252" cy="369332"/>
            </a:xfrm>
            <a:prstGeom prst="rect">
              <a:avLst/>
            </a:prstGeom>
            <a:noFill/>
          </p:spPr>
          <p:txBody>
            <a:bodyPr wrap="none" lIns="0" tIns="0" rIns="0" bIns="0" rtlCol="0">
              <a:spAutoFit/>
            </a:bodyPr>
            <a:lstStyle/>
            <a:p>
              <a:pPr algn="l"/>
              <a:r>
                <a:rPr lang="en-US" sz="2400" dirty="0">
                  <a:latin typeface="+mj-lt"/>
                </a:rPr>
                <a:t>Blocking</a:t>
              </a:r>
            </a:p>
          </p:txBody>
        </p:sp>
        <p:pic>
          <p:nvPicPr>
            <p:cNvPr id="129" name="Graphic 128" descr="No sign with solid fill">
              <a:extLst>
                <a:ext uri="{FF2B5EF4-FFF2-40B4-BE49-F238E27FC236}">
                  <a16:creationId xmlns:a16="http://schemas.microsoft.com/office/drawing/2014/main" id="{9CE3F95A-1B7E-C5DB-CFFB-BDDEE0CB6F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6623" y="2213978"/>
              <a:ext cx="914400" cy="914400"/>
            </a:xfrm>
            <a:prstGeom prst="rect">
              <a:avLst/>
            </a:prstGeom>
          </p:spPr>
        </p:pic>
      </p:grpSp>
      <p:grpSp>
        <p:nvGrpSpPr>
          <p:cNvPr id="140" name="Group 139">
            <a:extLst>
              <a:ext uri="{FF2B5EF4-FFF2-40B4-BE49-F238E27FC236}">
                <a16:creationId xmlns:a16="http://schemas.microsoft.com/office/drawing/2014/main" id="{0C71DC89-A0F7-4EC0-B5FE-357735A2F332}"/>
              </a:ext>
            </a:extLst>
          </p:cNvPr>
          <p:cNvGrpSpPr/>
          <p:nvPr/>
        </p:nvGrpSpPr>
        <p:grpSpPr>
          <a:xfrm>
            <a:off x="6498434" y="3720118"/>
            <a:ext cx="5108233" cy="1210628"/>
            <a:chOff x="6498434" y="3720118"/>
            <a:chExt cx="5108233" cy="1210628"/>
          </a:xfrm>
        </p:grpSpPr>
        <p:sp>
          <p:nvSpPr>
            <p:cNvPr id="101" name="Rectangle: Rounded Corners 100">
              <a:extLst>
                <a:ext uri="{FF2B5EF4-FFF2-40B4-BE49-F238E27FC236}">
                  <a16:creationId xmlns:a16="http://schemas.microsoft.com/office/drawing/2014/main" id="{C637956E-7589-DD00-E045-B62E7097CE7C}"/>
                </a:ext>
              </a:extLst>
            </p:cNvPr>
            <p:cNvSpPr/>
            <p:nvPr/>
          </p:nvSpPr>
          <p:spPr bwMode="auto">
            <a:xfrm>
              <a:off x="6498434" y="372011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2" name="TextBox 101">
              <a:extLst>
                <a:ext uri="{FF2B5EF4-FFF2-40B4-BE49-F238E27FC236}">
                  <a16:creationId xmlns:a16="http://schemas.microsoft.com/office/drawing/2014/main" id="{A8CC691C-823C-A0CA-C31C-BA323F56AD2A}"/>
                </a:ext>
              </a:extLst>
            </p:cNvPr>
            <p:cNvSpPr txBox="1"/>
            <p:nvPr/>
          </p:nvSpPr>
          <p:spPr>
            <a:xfrm>
              <a:off x="8085939" y="4140766"/>
              <a:ext cx="1434688" cy="369332"/>
            </a:xfrm>
            <a:prstGeom prst="rect">
              <a:avLst/>
            </a:prstGeom>
            <a:noFill/>
          </p:spPr>
          <p:txBody>
            <a:bodyPr wrap="none" lIns="0" tIns="0" rIns="0" bIns="0" rtlCol="0">
              <a:spAutoFit/>
            </a:bodyPr>
            <a:lstStyle/>
            <a:p>
              <a:pPr algn="l"/>
              <a:r>
                <a:rPr lang="en-US" sz="2400" dirty="0">
                  <a:latin typeface="+mj-lt"/>
                </a:rPr>
                <a:t>Deadlocks</a:t>
              </a:r>
            </a:p>
          </p:txBody>
        </p:sp>
        <p:pic>
          <p:nvPicPr>
            <p:cNvPr id="131" name="Graphic 130" descr="Lock with solid fill">
              <a:extLst>
                <a:ext uri="{FF2B5EF4-FFF2-40B4-BE49-F238E27FC236}">
                  <a16:creationId xmlns:a16="http://schemas.microsoft.com/office/drawing/2014/main" id="{87F7E6A5-82F3-A25E-4F33-C815A631EE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6623" y="3830494"/>
              <a:ext cx="914400" cy="914400"/>
            </a:xfrm>
            <a:prstGeom prst="rect">
              <a:avLst/>
            </a:prstGeom>
          </p:spPr>
        </p:pic>
      </p:grpSp>
      <p:grpSp>
        <p:nvGrpSpPr>
          <p:cNvPr id="141" name="Group 140">
            <a:extLst>
              <a:ext uri="{FF2B5EF4-FFF2-40B4-BE49-F238E27FC236}">
                <a16:creationId xmlns:a16="http://schemas.microsoft.com/office/drawing/2014/main" id="{A6106D19-2593-A815-8429-77EF0F1B19C5}"/>
              </a:ext>
            </a:extLst>
          </p:cNvPr>
          <p:cNvGrpSpPr/>
          <p:nvPr/>
        </p:nvGrpSpPr>
        <p:grpSpPr>
          <a:xfrm>
            <a:off x="6498434" y="5325736"/>
            <a:ext cx="5108233" cy="1210628"/>
            <a:chOff x="6498434" y="5325736"/>
            <a:chExt cx="5108233" cy="1210628"/>
          </a:xfrm>
        </p:grpSpPr>
        <p:sp>
          <p:nvSpPr>
            <p:cNvPr id="115" name="Rectangle: Rounded Corners 114">
              <a:extLst>
                <a:ext uri="{FF2B5EF4-FFF2-40B4-BE49-F238E27FC236}">
                  <a16:creationId xmlns:a16="http://schemas.microsoft.com/office/drawing/2014/main" id="{E48C8061-B156-869B-0941-E57335D758C9}"/>
                </a:ext>
              </a:extLst>
            </p:cNvPr>
            <p:cNvSpPr/>
            <p:nvPr/>
          </p:nvSpPr>
          <p:spPr bwMode="auto">
            <a:xfrm>
              <a:off x="6498434" y="5325736"/>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1CFF8A90-4CC3-3ADB-B951-B5CCFB8D2B2F}"/>
                </a:ext>
              </a:extLst>
            </p:cNvPr>
            <p:cNvSpPr txBox="1"/>
            <p:nvPr/>
          </p:nvSpPr>
          <p:spPr>
            <a:xfrm>
              <a:off x="8085939" y="5746384"/>
              <a:ext cx="2184381" cy="369332"/>
            </a:xfrm>
            <a:prstGeom prst="rect">
              <a:avLst/>
            </a:prstGeom>
            <a:noFill/>
          </p:spPr>
          <p:txBody>
            <a:bodyPr wrap="none" lIns="0" tIns="0" rIns="0" bIns="0" rtlCol="0">
              <a:spAutoFit/>
            </a:bodyPr>
            <a:lstStyle/>
            <a:p>
              <a:pPr algn="l"/>
              <a:r>
                <a:rPr lang="en-US" sz="2400" dirty="0">
                  <a:latin typeface="+mj-lt"/>
                </a:rPr>
                <a:t>Memory Grants</a:t>
              </a:r>
            </a:p>
          </p:txBody>
        </p:sp>
        <p:grpSp>
          <p:nvGrpSpPr>
            <p:cNvPr id="132" name="Group 162">
              <a:extLst>
                <a:ext uri="{FF2B5EF4-FFF2-40B4-BE49-F238E27FC236}">
                  <a16:creationId xmlns:a16="http://schemas.microsoft.com/office/drawing/2014/main" id="{F4241A34-6122-1689-A57F-6AE9DAF55FC8}"/>
                </a:ext>
              </a:extLst>
            </p:cNvPr>
            <p:cNvGrpSpPr>
              <a:grpSpLocks noChangeAspect="1"/>
            </p:cNvGrpSpPr>
            <p:nvPr/>
          </p:nvGrpSpPr>
          <p:grpSpPr bwMode="auto">
            <a:xfrm>
              <a:off x="6865033" y="5574833"/>
              <a:ext cx="680291" cy="680289"/>
              <a:chOff x="5194" y="2529"/>
              <a:chExt cx="359" cy="359"/>
            </a:xfrm>
          </p:grpSpPr>
          <p:sp>
            <p:nvSpPr>
              <p:cNvPr id="133" name="AutoShape 161">
                <a:extLst>
                  <a:ext uri="{FF2B5EF4-FFF2-40B4-BE49-F238E27FC236}">
                    <a16:creationId xmlns:a16="http://schemas.microsoft.com/office/drawing/2014/main" id="{AB16C5AE-D232-08DE-0BD5-3D52EC49AC2F}"/>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63">
                <a:extLst>
                  <a:ext uri="{FF2B5EF4-FFF2-40B4-BE49-F238E27FC236}">
                    <a16:creationId xmlns:a16="http://schemas.microsoft.com/office/drawing/2014/main" id="{5625E942-17E8-E2BE-B99B-05509F26599E}"/>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64">
                <a:extLst>
                  <a:ext uri="{FF2B5EF4-FFF2-40B4-BE49-F238E27FC236}">
                    <a16:creationId xmlns:a16="http://schemas.microsoft.com/office/drawing/2014/main" id="{B315C94E-2BB9-6A49-AEBC-51C3442B9C8F}"/>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4161248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60"/>
                                        </p:tgtEl>
                                        <p:attrNameLst>
                                          <p:attrName>style.color</p:attrName>
                                        </p:attrNameLst>
                                      </p:cBhvr>
                                      <p:to>
                                        <a:srgbClr val="00B050"/>
                                      </p:to>
                                    </p:animClr>
                                    <p:animClr clrSpc="rgb" dir="cw">
                                      <p:cBhvr>
                                        <p:cTn id="7" dur="500" fill="hold"/>
                                        <p:tgtEl>
                                          <p:spTgt spid="60"/>
                                        </p:tgtEl>
                                        <p:attrNameLst>
                                          <p:attrName>fillcolor</p:attrName>
                                        </p:attrNameLst>
                                      </p:cBhvr>
                                      <p:to>
                                        <a:srgbClr val="00B050"/>
                                      </p:to>
                                    </p:animClr>
                                    <p:set>
                                      <p:cBhvr>
                                        <p:cTn id="8" dur="500" fill="hold"/>
                                        <p:tgtEl>
                                          <p:spTgt spid="60"/>
                                        </p:tgtEl>
                                        <p:attrNameLst>
                                          <p:attrName>fill.type</p:attrName>
                                        </p:attrNameLst>
                                      </p:cBhvr>
                                      <p:to>
                                        <p:strVal val="solid"/>
                                      </p:to>
                                    </p:set>
                                    <p:set>
                                      <p:cBhvr>
                                        <p:cTn id="9" dur="500" fill="hold"/>
                                        <p:tgtEl>
                                          <p:spTgt spid="6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solidFill>
                  <a:prstClr val="black"/>
                </a:solidFill>
                <a:effectLst/>
                <a:uLnTx/>
                <a:uFillTx/>
                <a:latin typeface="Segoe UI"/>
                <a:ea typeface="+mn-ea"/>
                <a:cs typeface="+mn-cs"/>
              </a:rPr>
              <a:t>Azure Hybrid Benefit </a:t>
            </a:r>
            <a:r>
              <a:rPr kumimoji="0" lang="en-US" sz="1200" b="0" i="0" u="none" strike="noStrike" kern="1200" cap="none" spc="0" normalizeH="0" baseline="0" noProof="0">
                <a:ln>
                  <a:noFill/>
                </a:ln>
                <a:solidFill>
                  <a:prstClr val="black"/>
                </a:solidFill>
                <a:effectLst/>
                <a:uLnTx/>
                <a:uFillTx/>
                <a:latin typeface="Segoe UI"/>
                <a:ea typeface="+mn-ea"/>
                <a:cs typeface="+mn-cs"/>
              </a:rPr>
              <a:t>for SQL Server and </a:t>
            </a:r>
            <a:r>
              <a:rPr kumimoji="0" lang="en-US" sz="1200" b="1" i="0" u="none" strike="noStrike" kern="1200" cap="none" spc="0" normalizeH="0" baseline="0" noProof="0">
                <a:ln>
                  <a:noFill/>
                </a:ln>
                <a:solidFill>
                  <a:prstClr val="black"/>
                </a:solidFill>
                <a:effectLst/>
                <a:uLnTx/>
                <a:uFillTx/>
                <a:latin typeface="Segoe UI"/>
                <a:ea typeface="+mn-ea"/>
                <a:cs typeface="+mn-cs"/>
              </a:rPr>
              <a:t>Reserved Capacity </a:t>
            </a:r>
            <a:r>
              <a:rPr kumimoji="0" lang="en-US" sz="1200" b="0" i="0" u="none" strike="noStrike" kern="1200" cap="none" spc="0" normalizeH="0" baseline="0" noProof="0">
                <a:ln>
                  <a:noFill/>
                </a:ln>
                <a:solidFill>
                  <a:prstClr val="black"/>
                </a:solidFill>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dirty="0">
                <a:ln w="3175">
                  <a:noFill/>
                </a:ln>
                <a:solidFill>
                  <a:srgbClr val="000000"/>
                </a:solidFill>
                <a:effectLst/>
                <a:uLnTx/>
                <a:uFillTx/>
                <a:latin typeface="Segoe UI Semibold"/>
                <a:ea typeface="+mn-ea"/>
                <a:cs typeface="Segoe UI" pitchFamily="34" charset="0"/>
              </a:rPr>
              <a:t>Purchasing models – Azure SQL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Pre-packaged, bundled unit that represents the 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200" b="0" i="0" u="none" strike="noStrike" kern="1200" cap="none" spc="0" normalizeH="0" baseline="0" noProof="0">
                <a:ln>
                  <a:noFill/>
                </a:ln>
                <a:solidFill>
                  <a:srgbClr val="000000"/>
                </a:solidFill>
                <a:effectLst/>
                <a:uLnTx/>
                <a:uFillTx/>
                <a:latin typeface="Segoe UI"/>
                <a:ea typeface="+mn-ea"/>
                <a:cs typeface="+mn-cs"/>
              </a:rPr>
              <a:t>D</a:t>
            </a:r>
            <a:r>
              <a:rPr kumimoji="0" lang="en-US" sz="1200" b="0" i="0" u="none" strike="noStrike" kern="1200" cap="none" spc="0" normalizeH="0" baseline="0" noProof="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Microsoft’s recommendation</a:t>
            </a:r>
          </a:p>
        </p:txBody>
      </p:sp>
    </p:spTree>
    <p:extLst>
      <p:ext uri="{BB962C8B-B14F-4D97-AF65-F5344CB8AC3E}">
        <p14:creationId xmlns:p14="http://schemas.microsoft.com/office/powerpoint/2010/main" val="30495870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Provisioned</a:t>
            </a:r>
            <a:r>
              <a:rPr kumimoji="0" lang="en-US" sz="1600" b="1"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or </a:t>
            </a: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680821" y="5362711"/>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33" name="TextBox 32">
            <a:extLst>
              <a:ext uri="{FF2B5EF4-FFF2-40B4-BE49-F238E27FC236}">
                <a16:creationId xmlns:a16="http://schemas.microsoft.com/office/drawing/2014/main" id="{0C47A73B-38A9-55BF-22E1-BBF6E4B8679E}"/>
              </a:ext>
            </a:extLst>
          </p:cNvPr>
          <p:cNvSpPr txBox="1"/>
          <p:nvPr/>
        </p:nvSpPr>
        <p:spPr>
          <a:xfrm>
            <a:off x="1043848" y="5572300"/>
            <a:ext cx="6097836"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Elastic Pools</a:t>
            </a:r>
          </a:p>
        </p:txBody>
      </p:sp>
      <p:pic>
        <p:nvPicPr>
          <p:cNvPr id="34" name="Graphic 33">
            <a:extLst>
              <a:ext uri="{FF2B5EF4-FFF2-40B4-BE49-F238E27FC236}">
                <a16:creationId xmlns:a16="http://schemas.microsoft.com/office/drawing/2014/main" id="{4B8F411A-9A99-767C-B1CD-F465756E72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810369" y="5500130"/>
            <a:ext cx="495966" cy="494813"/>
          </a:xfrm>
          <a:prstGeom prst="rect">
            <a:avLst/>
          </a:prstGeom>
        </p:spPr>
      </p:pic>
    </p:spTree>
    <p:extLst>
      <p:ext uri="{BB962C8B-B14F-4D97-AF65-F5344CB8AC3E}">
        <p14:creationId xmlns:p14="http://schemas.microsoft.com/office/powerpoint/2010/main" val="21028601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2BAA-2C0F-A172-4CC6-F3F42C69749F}"/>
              </a:ext>
            </a:extLst>
          </p:cNvPr>
          <p:cNvSpPr>
            <a:spLocks noGrp="1"/>
          </p:cNvSpPr>
          <p:nvPr>
            <p:ph type="title"/>
          </p:nvPr>
        </p:nvSpPr>
        <p:spPr/>
        <p:txBody>
          <a:bodyPr/>
          <a:lstStyle/>
          <a:p>
            <a:r>
              <a:rPr lang="en-US" dirty="0"/>
              <a:t>The troubleshooting process</a:t>
            </a:r>
          </a:p>
        </p:txBody>
      </p:sp>
      <p:graphicFrame>
        <p:nvGraphicFramePr>
          <p:cNvPr id="4" name="Diagram 3">
            <a:extLst>
              <a:ext uri="{FF2B5EF4-FFF2-40B4-BE49-F238E27FC236}">
                <a16:creationId xmlns:a16="http://schemas.microsoft.com/office/drawing/2014/main" id="{74D2EEFA-F5AC-C1D6-678C-B1060D057690}"/>
              </a:ext>
            </a:extLst>
          </p:cNvPr>
          <p:cNvGraphicFramePr/>
          <p:nvPr>
            <p:extLst>
              <p:ext uri="{D42A27DB-BD31-4B8C-83A1-F6EECF244321}">
                <p14:modId xmlns:p14="http://schemas.microsoft.com/office/powerpoint/2010/main" val="462234397"/>
              </p:ext>
            </p:extLst>
          </p:nvPr>
        </p:nvGraphicFramePr>
        <p:xfrm>
          <a:off x="110169" y="1432193"/>
          <a:ext cx="11843132" cy="4560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3649FFD-4160-76A9-0F75-1F681AF44767}"/>
              </a:ext>
            </a:extLst>
          </p:cNvPr>
          <p:cNvSpPr txBox="1"/>
          <p:nvPr/>
        </p:nvSpPr>
        <p:spPr>
          <a:xfrm>
            <a:off x="2506715" y="6246911"/>
            <a:ext cx="6245749" cy="307777"/>
          </a:xfrm>
          <a:prstGeom prst="rect">
            <a:avLst/>
          </a:prstGeom>
          <a:noFill/>
        </p:spPr>
        <p:txBody>
          <a:bodyPr wrap="none" lIns="0" tIns="0" rIns="0" bIns="0" rtlCol="0">
            <a:spAutoFit/>
          </a:bodyPr>
          <a:lstStyle/>
          <a:p>
            <a:r>
              <a:rPr lang="en-US" sz="2000" b="1" dirty="0"/>
              <a:t>Try it yourself at </a:t>
            </a:r>
            <a:r>
              <a:rPr lang="en-US" sz="2000" b="1" dirty="0">
                <a:latin typeface="Segoe UI"/>
              </a:rPr>
              <a:t>https://aka.ms/azuresqlworkshop</a:t>
            </a:r>
            <a:r>
              <a:rPr lang="en-US" sz="2000" b="1" dirty="0"/>
              <a:t>  </a:t>
            </a:r>
          </a:p>
        </p:txBody>
      </p:sp>
    </p:spTree>
    <p:extLst>
      <p:ext uri="{BB962C8B-B14F-4D97-AF65-F5344CB8AC3E}">
        <p14:creationId xmlns:p14="http://schemas.microsoft.com/office/powerpoint/2010/main" val="75969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84A738F-E468-4A96-AA6D-9B41B8C289AE}"/>
                                            </p:graphicEl>
                                          </p:spTgt>
                                        </p:tgtEl>
                                        <p:attrNameLst>
                                          <p:attrName>style.visibility</p:attrName>
                                        </p:attrNameLst>
                                      </p:cBhvr>
                                      <p:to>
                                        <p:strVal val="visible"/>
                                      </p:to>
                                    </p:set>
                                    <p:animEffect transition="in" filter="fade">
                                      <p:cBhvr>
                                        <p:cTn id="7" dur="500"/>
                                        <p:tgtEl>
                                          <p:spTgt spid="4">
                                            <p:graphicEl>
                                              <a:dgm id="{784A738F-E468-4A96-AA6D-9B41B8C289A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939F51B0-ABF1-46FC-B2C0-A407810CDA44}"/>
                                            </p:graphicEl>
                                          </p:spTgt>
                                        </p:tgtEl>
                                        <p:attrNameLst>
                                          <p:attrName>style.visibility</p:attrName>
                                        </p:attrNameLst>
                                      </p:cBhvr>
                                      <p:to>
                                        <p:strVal val="visible"/>
                                      </p:to>
                                    </p:set>
                                    <p:animEffect transition="in" filter="fade">
                                      <p:cBhvr>
                                        <p:cTn id="12" dur="500"/>
                                        <p:tgtEl>
                                          <p:spTgt spid="4">
                                            <p:graphicEl>
                                              <a:dgm id="{939F51B0-ABF1-46FC-B2C0-A407810CDA44}"/>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98389A52-F269-42C9-8DEF-773ACAF9B8D6}"/>
                                            </p:graphicEl>
                                          </p:spTgt>
                                        </p:tgtEl>
                                        <p:attrNameLst>
                                          <p:attrName>style.visibility</p:attrName>
                                        </p:attrNameLst>
                                      </p:cBhvr>
                                      <p:to>
                                        <p:strVal val="visible"/>
                                      </p:to>
                                    </p:set>
                                    <p:animEffect transition="in" filter="fade">
                                      <p:cBhvr>
                                        <p:cTn id="15" dur="500"/>
                                        <p:tgtEl>
                                          <p:spTgt spid="4">
                                            <p:graphicEl>
                                              <a:dgm id="{98389A52-F269-42C9-8DEF-773ACAF9B8D6}"/>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57088A15-E1AC-4961-8DC4-0CB685B51205}"/>
                                            </p:graphicEl>
                                          </p:spTgt>
                                        </p:tgtEl>
                                        <p:attrNameLst>
                                          <p:attrName>style.visibility</p:attrName>
                                        </p:attrNameLst>
                                      </p:cBhvr>
                                      <p:to>
                                        <p:strVal val="visible"/>
                                      </p:to>
                                    </p:set>
                                    <p:animEffect transition="in" filter="fade">
                                      <p:cBhvr>
                                        <p:cTn id="20" dur="500"/>
                                        <p:tgtEl>
                                          <p:spTgt spid="4">
                                            <p:graphicEl>
                                              <a:dgm id="{57088A15-E1AC-4961-8DC4-0CB685B51205}"/>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405256AB-4F48-41A1-8F60-FE681F6F65FB}"/>
                                            </p:graphicEl>
                                          </p:spTgt>
                                        </p:tgtEl>
                                        <p:attrNameLst>
                                          <p:attrName>style.visibility</p:attrName>
                                        </p:attrNameLst>
                                      </p:cBhvr>
                                      <p:to>
                                        <p:strVal val="visible"/>
                                      </p:to>
                                    </p:set>
                                    <p:animEffect transition="in" filter="fade">
                                      <p:cBhvr>
                                        <p:cTn id="23" dur="500"/>
                                        <p:tgtEl>
                                          <p:spTgt spid="4">
                                            <p:graphicEl>
                                              <a:dgm id="{405256AB-4F48-41A1-8F60-FE681F6F65FB}"/>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3B49FC2D-E0ED-461E-BAB1-A3D213DA74A6}"/>
                                            </p:graphicEl>
                                          </p:spTgt>
                                        </p:tgtEl>
                                        <p:attrNameLst>
                                          <p:attrName>style.visibility</p:attrName>
                                        </p:attrNameLst>
                                      </p:cBhvr>
                                      <p:to>
                                        <p:strVal val="visible"/>
                                      </p:to>
                                    </p:set>
                                    <p:animEffect transition="in" filter="fade">
                                      <p:cBhvr>
                                        <p:cTn id="28" dur="500"/>
                                        <p:tgtEl>
                                          <p:spTgt spid="4">
                                            <p:graphicEl>
                                              <a:dgm id="{3B49FC2D-E0ED-461E-BAB1-A3D213DA74A6}"/>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C937BB54-EDA5-4F68-81EE-EDA6312CC699}"/>
                                            </p:graphicEl>
                                          </p:spTgt>
                                        </p:tgtEl>
                                        <p:attrNameLst>
                                          <p:attrName>style.visibility</p:attrName>
                                        </p:attrNameLst>
                                      </p:cBhvr>
                                      <p:to>
                                        <p:strVal val="visible"/>
                                      </p:to>
                                    </p:set>
                                    <p:animEffect transition="in" filter="fade">
                                      <p:cBhvr>
                                        <p:cTn id="31" dur="500"/>
                                        <p:tgtEl>
                                          <p:spTgt spid="4">
                                            <p:graphicEl>
                                              <a:dgm id="{C937BB54-EDA5-4F68-81EE-EDA6312CC699}"/>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E208B346-0B9D-44CE-AC13-E836644A4F1B}"/>
                                            </p:graphicEl>
                                          </p:spTgt>
                                        </p:tgtEl>
                                        <p:attrNameLst>
                                          <p:attrName>style.visibility</p:attrName>
                                        </p:attrNameLst>
                                      </p:cBhvr>
                                      <p:to>
                                        <p:strVal val="visible"/>
                                      </p:to>
                                    </p:set>
                                    <p:animEffect transition="in" filter="fade">
                                      <p:cBhvr>
                                        <p:cTn id="36" dur="500"/>
                                        <p:tgtEl>
                                          <p:spTgt spid="4">
                                            <p:graphicEl>
                                              <a:dgm id="{E208B346-0B9D-44CE-AC13-E836644A4F1B}"/>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graphicEl>
                                              <a:dgm id="{213D8DA3-5E09-4199-95AB-FB933662CA0A}"/>
                                            </p:graphicEl>
                                          </p:spTgt>
                                        </p:tgtEl>
                                        <p:attrNameLst>
                                          <p:attrName>style.visibility</p:attrName>
                                        </p:attrNameLst>
                                      </p:cBhvr>
                                      <p:to>
                                        <p:strVal val="visible"/>
                                      </p:to>
                                    </p:set>
                                    <p:animEffect transition="in" filter="fade">
                                      <p:cBhvr>
                                        <p:cTn id="39" dur="500"/>
                                        <p:tgtEl>
                                          <p:spTgt spid="4">
                                            <p:graphicEl>
                                              <a:dgm id="{213D8DA3-5E09-4199-95AB-FB933662CA0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graphicEl>
                                              <a:dgm id="{CEC36F2F-B5A6-4798-A0DC-1BB2947127FE}"/>
                                            </p:graphicEl>
                                          </p:spTgt>
                                        </p:tgtEl>
                                        <p:attrNameLst>
                                          <p:attrName>style.visibility</p:attrName>
                                        </p:attrNameLst>
                                      </p:cBhvr>
                                      <p:to>
                                        <p:strVal val="visible"/>
                                      </p:to>
                                    </p:set>
                                    <p:animEffect transition="in" filter="fade">
                                      <p:cBhvr>
                                        <p:cTn id="44" dur="500"/>
                                        <p:tgtEl>
                                          <p:spTgt spid="4">
                                            <p:graphicEl>
                                              <a:dgm id="{CEC36F2F-B5A6-4798-A0DC-1BB2947127F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graphicEl>
                                              <a:dgm id="{69810619-DF73-418A-ADFB-16C4DA5B7F04}"/>
                                            </p:graphicEl>
                                          </p:spTgt>
                                        </p:tgtEl>
                                        <p:attrNameLst>
                                          <p:attrName>style.visibility</p:attrName>
                                        </p:attrNameLst>
                                      </p:cBhvr>
                                      <p:to>
                                        <p:strVal val="visible"/>
                                      </p:to>
                                    </p:set>
                                    <p:animEffect transition="in" filter="fade">
                                      <p:cBhvr>
                                        <p:cTn id="47" dur="500"/>
                                        <p:tgtEl>
                                          <p:spTgt spid="4">
                                            <p:graphicEl>
                                              <a:dgm id="{69810619-DF73-418A-ADFB-16C4DA5B7F04}"/>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graphicEl>
                                              <a:dgm id="{1AA631E6-922F-4903-9602-1C2DAD146BE9}"/>
                                            </p:graphicEl>
                                          </p:spTgt>
                                        </p:tgtEl>
                                        <p:attrNameLst>
                                          <p:attrName>style.visibility</p:attrName>
                                        </p:attrNameLst>
                                      </p:cBhvr>
                                      <p:to>
                                        <p:strVal val="visible"/>
                                      </p:to>
                                    </p:set>
                                    <p:animEffect transition="in" filter="fade">
                                      <p:cBhvr>
                                        <p:cTn id="52" dur="500"/>
                                        <p:tgtEl>
                                          <p:spTgt spid="4">
                                            <p:graphicEl>
                                              <a:dgm id="{1AA631E6-922F-4903-9602-1C2DAD146BE9}"/>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
                                            <p:graphicEl>
                                              <a:dgm id="{3D883C98-7838-41B3-AA3C-C60FD03D71B5}"/>
                                            </p:graphicEl>
                                          </p:spTgt>
                                        </p:tgtEl>
                                        <p:attrNameLst>
                                          <p:attrName>style.visibility</p:attrName>
                                        </p:attrNameLst>
                                      </p:cBhvr>
                                      <p:to>
                                        <p:strVal val="visible"/>
                                      </p:to>
                                    </p:set>
                                    <p:animEffect transition="in" filter="fade">
                                      <p:cBhvr>
                                        <p:cTn id="55" dur="500"/>
                                        <p:tgtEl>
                                          <p:spTgt spid="4">
                                            <p:graphicEl>
                                              <a:dgm id="{3D883C98-7838-41B3-AA3C-C60FD03D71B5}"/>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
                                            <p:graphicEl>
                                              <a:dgm id="{D72C9ECA-CBC6-46D9-9C0C-B08AE9247E1C}"/>
                                            </p:graphicEl>
                                          </p:spTgt>
                                        </p:tgtEl>
                                        <p:attrNameLst>
                                          <p:attrName>style.visibility</p:attrName>
                                        </p:attrNameLst>
                                      </p:cBhvr>
                                      <p:to>
                                        <p:strVal val="visible"/>
                                      </p:to>
                                    </p:set>
                                    <p:animEffect transition="in" filter="fade">
                                      <p:cBhvr>
                                        <p:cTn id="60" dur="500"/>
                                        <p:tgtEl>
                                          <p:spTgt spid="4">
                                            <p:graphicEl>
                                              <a:dgm id="{D72C9ECA-CBC6-46D9-9C0C-B08AE9247E1C}"/>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4D60B326-E241-4EF8-9597-D934D4908BD4}"/>
                                            </p:graphicEl>
                                          </p:spTgt>
                                        </p:tgtEl>
                                        <p:attrNameLst>
                                          <p:attrName>style.visibility</p:attrName>
                                        </p:attrNameLst>
                                      </p:cBhvr>
                                      <p:to>
                                        <p:strVal val="visible"/>
                                      </p:to>
                                    </p:set>
                                    <p:animEffect transition="in" filter="fade">
                                      <p:cBhvr>
                                        <p:cTn id="63" dur="500"/>
                                        <p:tgtEl>
                                          <p:spTgt spid="4">
                                            <p:graphicEl>
                                              <a:dgm id="{4D60B326-E241-4EF8-9597-D934D4908BD4}"/>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graphicEl>
                                              <a:dgm id="{16500F24-F632-452D-B473-EF8A3B7694E2}"/>
                                            </p:graphicEl>
                                          </p:spTgt>
                                        </p:tgtEl>
                                        <p:attrNameLst>
                                          <p:attrName>style.visibility</p:attrName>
                                        </p:attrNameLst>
                                      </p:cBhvr>
                                      <p:to>
                                        <p:strVal val="visible"/>
                                      </p:to>
                                    </p:set>
                                    <p:animEffect transition="in" filter="fade">
                                      <p:cBhvr>
                                        <p:cTn id="68" dur="500"/>
                                        <p:tgtEl>
                                          <p:spTgt spid="4">
                                            <p:graphicEl>
                                              <a:dgm id="{16500F24-F632-452D-B473-EF8A3B7694E2}"/>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graphicEl>
                                              <a:dgm id="{09DCB42B-224A-41F4-9782-DC84F3ABAE58}"/>
                                            </p:graphicEl>
                                          </p:spTgt>
                                        </p:tgtEl>
                                        <p:attrNameLst>
                                          <p:attrName>style.visibility</p:attrName>
                                        </p:attrNameLst>
                                      </p:cBhvr>
                                      <p:to>
                                        <p:strVal val="visible"/>
                                      </p:to>
                                    </p:set>
                                    <p:animEffect transition="in" filter="fade">
                                      <p:cBhvr>
                                        <p:cTn id="71" dur="500"/>
                                        <p:tgtEl>
                                          <p:spTgt spid="4">
                                            <p:graphicEl>
                                              <a:dgm id="{09DCB42B-224A-41F4-9782-DC84F3ABAE5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highcpu_lackofresources_scene0">
            <a:hlinkClick r:id="" action="ppaction://media"/>
            <a:extLst>
              <a:ext uri="{FF2B5EF4-FFF2-40B4-BE49-F238E27FC236}">
                <a16:creationId xmlns:a16="http://schemas.microsoft.com/office/drawing/2014/main" id="{708A0E6E-6AB8-BD55-95E4-857A0FC3C06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7224732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cpu_lackofresources_scene1">
            <a:hlinkClick r:id="" action="ppaction://media"/>
            <a:extLst>
              <a:ext uri="{FF2B5EF4-FFF2-40B4-BE49-F238E27FC236}">
                <a16:creationId xmlns:a16="http://schemas.microsoft.com/office/drawing/2014/main" id="{E473311E-B836-805D-2C1C-F9FB86689D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065592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highcpu_lackofresources_scene2">
            <a:hlinkClick r:id="" action="ppaction://media"/>
            <a:extLst>
              <a:ext uri="{FF2B5EF4-FFF2-40B4-BE49-F238E27FC236}">
                <a16:creationId xmlns:a16="http://schemas.microsoft.com/office/drawing/2014/main" id="{25245AAA-4AB2-21E5-FCA3-A6C12E0496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99411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9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935</TotalTime>
  <Words>817</Words>
  <Application>Microsoft Office PowerPoint</Application>
  <PresentationFormat>Widescreen</PresentationFormat>
  <Paragraphs>146</Paragraphs>
  <Slides>15</Slides>
  <Notes>14</Notes>
  <HiddenSlides>0</HiddenSlides>
  <MMClips>7</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15</vt:i4>
      </vt:variant>
    </vt:vector>
  </HeadingPairs>
  <TitlesOfParts>
    <vt:vector size="26" baseType="lpstr">
      <vt:lpstr>Arial</vt:lpstr>
      <vt:lpstr>Calibri</vt:lpstr>
      <vt:lpstr>Segoe UI</vt:lpstr>
      <vt:lpstr>Segoe UI Light</vt:lpstr>
      <vt:lpstr>Segoe UI Semibold</vt:lpstr>
      <vt:lpstr>Segoe UI Semilight</vt:lpstr>
      <vt:lpstr>Wingdings</vt:lpstr>
      <vt:lpstr>3_White Template</vt:lpstr>
      <vt:lpstr>Microsoft Ignite 16/9 White Template</vt:lpstr>
      <vt:lpstr>2_WHITE TEMPLATE</vt:lpstr>
      <vt:lpstr>1_WHITE TEMPLATE</vt:lpstr>
      <vt:lpstr>Azure SQL for Beginners Performance Troubleshooting High CPU due to lack of resources  </vt:lpstr>
      <vt:lpstr>Performance is “slow” = Running vs Waiting</vt:lpstr>
      <vt:lpstr>Running vs Waiting Scenarios</vt:lpstr>
      <vt:lpstr>PowerPoint Presentation</vt:lpstr>
      <vt:lpstr>Service tiers</vt:lpstr>
      <vt:lpstr>The troubleshooting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Learn more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2023-02-01T18:34:12Z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